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4"/>
    <p:sldMasterId id="2147483950" r:id="rId5"/>
    <p:sldMasterId id="2147483957" r:id="rId6"/>
    <p:sldMasterId id="2147483970" r:id="rId7"/>
  </p:sldMasterIdLst>
  <p:notesMasterIdLst>
    <p:notesMasterId r:id="rId46"/>
  </p:notesMasterIdLst>
  <p:handoutMasterIdLst>
    <p:handoutMasterId r:id="rId47"/>
  </p:handoutMasterIdLst>
  <p:sldIdLst>
    <p:sldId id="256" r:id="rId8"/>
    <p:sldId id="262" r:id="rId9"/>
    <p:sldId id="289" r:id="rId10"/>
    <p:sldId id="288" r:id="rId11"/>
    <p:sldId id="301" r:id="rId12"/>
    <p:sldId id="325" r:id="rId13"/>
    <p:sldId id="295" r:id="rId14"/>
    <p:sldId id="311" r:id="rId15"/>
    <p:sldId id="308" r:id="rId16"/>
    <p:sldId id="302" r:id="rId17"/>
    <p:sldId id="303" r:id="rId18"/>
    <p:sldId id="312" r:id="rId19"/>
    <p:sldId id="294" r:id="rId20"/>
    <p:sldId id="307" r:id="rId21"/>
    <p:sldId id="310" r:id="rId22"/>
    <p:sldId id="304" r:id="rId23"/>
    <p:sldId id="305" r:id="rId24"/>
    <p:sldId id="306" r:id="rId25"/>
    <p:sldId id="313" r:id="rId26"/>
    <p:sldId id="291" r:id="rId27"/>
    <p:sldId id="317" r:id="rId28"/>
    <p:sldId id="314" r:id="rId29"/>
    <p:sldId id="315" r:id="rId30"/>
    <p:sldId id="316" r:id="rId31"/>
    <p:sldId id="319" r:id="rId32"/>
    <p:sldId id="318" r:id="rId33"/>
    <p:sldId id="290" r:id="rId34"/>
    <p:sldId id="321" r:id="rId35"/>
    <p:sldId id="320" r:id="rId36"/>
    <p:sldId id="292" r:id="rId37"/>
    <p:sldId id="298" r:id="rId38"/>
    <p:sldId id="299" r:id="rId39"/>
    <p:sldId id="297" r:id="rId40"/>
    <p:sldId id="293" r:id="rId41"/>
    <p:sldId id="322" r:id="rId42"/>
    <p:sldId id="323" r:id="rId43"/>
    <p:sldId id="324" r:id="rId44"/>
    <p:sldId id="300" r:id="rId45"/>
  </p:sldIdLst>
  <p:sldSz cx="12225338" cy="6858000"/>
  <p:notesSz cx="7023100" cy="93091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610636" algn="l" rtl="0" fontAlgn="base">
      <a:spcBef>
        <a:spcPct val="0"/>
      </a:spcBef>
      <a:spcAft>
        <a:spcPct val="0"/>
      </a:spcAft>
      <a:defRPr kern="1200">
        <a:solidFill>
          <a:schemeClr val="tx1"/>
        </a:solidFill>
        <a:latin typeface="Verdana" pitchFamily="34" charset="0"/>
        <a:ea typeface="+mn-ea"/>
        <a:cs typeface="+mn-cs"/>
      </a:defRPr>
    </a:lvl2pPr>
    <a:lvl3pPr marL="1221273" algn="l" rtl="0" fontAlgn="base">
      <a:spcBef>
        <a:spcPct val="0"/>
      </a:spcBef>
      <a:spcAft>
        <a:spcPct val="0"/>
      </a:spcAft>
      <a:defRPr kern="1200">
        <a:solidFill>
          <a:schemeClr val="tx1"/>
        </a:solidFill>
        <a:latin typeface="Verdana" pitchFamily="34" charset="0"/>
        <a:ea typeface="+mn-ea"/>
        <a:cs typeface="+mn-cs"/>
      </a:defRPr>
    </a:lvl3pPr>
    <a:lvl4pPr marL="1831909" algn="l" rtl="0" fontAlgn="base">
      <a:spcBef>
        <a:spcPct val="0"/>
      </a:spcBef>
      <a:spcAft>
        <a:spcPct val="0"/>
      </a:spcAft>
      <a:defRPr kern="1200">
        <a:solidFill>
          <a:schemeClr val="tx1"/>
        </a:solidFill>
        <a:latin typeface="Verdana" pitchFamily="34" charset="0"/>
        <a:ea typeface="+mn-ea"/>
        <a:cs typeface="+mn-cs"/>
      </a:defRPr>
    </a:lvl4pPr>
    <a:lvl5pPr marL="2442545" algn="l" rtl="0" fontAlgn="base">
      <a:spcBef>
        <a:spcPct val="0"/>
      </a:spcBef>
      <a:spcAft>
        <a:spcPct val="0"/>
      </a:spcAft>
      <a:defRPr kern="1200">
        <a:solidFill>
          <a:schemeClr val="tx1"/>
        </a:solidFill>
        <a:latin typeface="Verdana" pitchFamily="34" charset="0"/>
        <a:ea typeface="+mn-ea"/>
        <a:cs typeface="+mn-cs"/>
      </a:defRPr>
    </a:lvl5pPr>
    <a:lvl6pPr marL="3053182" algn="l" defTabSz="1221273" rtl="0" eaLnBrk="1" latinLnBrk="0" hangingPunct="1">
      <a:defRPr kern="1200">
        <a:solidFill>
          <a:schemeClr val="tx1"/>
        </a:solidFill>
        <a:latin typeface="Verdana" pitchFamily="34" charset="0"/>
        <a:ea typeface="+mn-ea"/>
        <a:cs typeface="+mn-cs"/>
      </a:defRPr>
    </a:lvl6pPr>
    <a:lvl7pPr marL="3663818" algn="l" defTabSz="1221273" rtl="0" eaLnBrk="1" latinLnBrk="0" hangingPunct="1">
      <a:defRPr kern="1200">
        <a:solidFill>
          <a:schemeClr val="tx1"/>
        </a:solidFill>
        <a:latin typeface="Verdana" pitchFamily="34" charset="0"/>
        <a:ea typeface="+mn-ea"/>
        <a:cs typeface="+mn-cs"/>
      </a:defRPr>
    </a:lvl7pPr>
    <a:lvl8pPr marL="4274454" algn="l" defTabSz="1221273" rtl="0" eaLnBrk="1" latinLnBrk="0" hangingPunct="1">
      <a:defRPr kern="1200">
        <a:solidFill>
          <a:schemeClr val="tx1"/>
        </a:solidFill>
        <a:latin typeface="Verdana" pitchFamily="34" charset="0"/>
        <a:ea typeface="+mn-ea"/>
        <a:cs typeface="+mn-cs"/>
      </a:defRPr>
    </a:lvl8pPr>
    <a:lvl9pPr marL="4885091" algn="l" defTabSz="1221273"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1"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clrMru>
    <a:srgbClr val="8197A6"/>
    <a:srgbClr val="F1666A"/>
    <a:srgbClr val="D9D9D9"/>
    <a:srgbClr val="053249"/>
    <a:srgbClr val="003249"/>
    <a:srgbClr val="335E6F"/>
    <a:srgbClr val="006196"/>
    <a:srgbClr val="6DCFF6"/>
    <a:srgbClr val="FFCC4E"/>
    <a:srgbClr val="76C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5" autoAdjust="0"/>
    <p:restoredTop sz="96149" autoAdjust="0"/>
  </p:normalViewPr>
  <p:slideViewPr>
    <p:cSldViewPr snapToGrid="0">
      <p:cViewPr varScale="1">
        <p:scale>
          <a:sx n="131" d="100"/>
          <a:sy n="131" d="100"/>
        </p:scale>
        <p:origin x="320" y="184"/>
      </p:cViewPr>
      <p:guideLst>
        <p:guide orient="horz" pos="2160"/>
        <p:guide pos="38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0" d="100"/>
          <a:sy n="50" d="100"/>
        </p:scale>
        <p:origin x="-2659" y="-67"/>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Coia" userId="3eb30d30-ac06-4058-be49-36af3ec47be3" providerId="ADAL" clId="{D07BA592-7B06-DD40-B307-62390C0A2A1D}"/>
    <pc:docChg chg="undo custSel addSld delSld modSld">
      <pc:chgData name="Daniela Coia" userId="3eb30d30-ac06-4058-be49-36af3ec47be3" providerId="ADAL" clId="{D07BA592-7B06-DD40-B307-62390C0A2A1D}" dt="2024-10-13T16:27:15.346" v="9942" actId="20577"/>
      <pc:docMkLst>
        <pc:docMk/>
      </pc:docMkLst>
      <pc:sldChg chg="addSp modSp mod">
        <pc:chgData name="Daniela Coia" userId="3eb30d30-ac06-4058-be49-36af3ec47be3" providerId="ADAL" clId="{D07BA592-7B06-DD40-B307-62390C0A2A1D}" dt="2024-10-13T08:15:45.200" v="23" actId="790"/>
        <pc:sldMkLst>
          <pc:docMk/>
          <pc:sldMk cId="0" sldId="256"/>
        </pc:sldMkLst>
        <pc:spChg chg="add mod">
          <ac:chgData name="Daniela Coia" userId="3eb30d30-ac06-4058-be49-36af3ec47be3" providerId="ADAL" clId="{D07BA592-7B06-DD40-B307-62390C0A2A1D}" dt="2024-10-13T08:15:45.200" v="23" actId="790"/>
          <ac:spMkLst>
            <pc:docMk/>
            <pc:sldMk cId="0" sldId="256"/>
            <ac:spMk id="5" creationId="{4813E3B9-25DC-2546-4A66-EF21105F0313}"/>
          </ac:spMkLst>
        </pc:spChg>
      </pc:sldChg>
      <pc:sldChg chg="addSp delSp modSp mod">
        <pc:chgData name="Daniela Coia" userId="3eb30d30-ac06-4058-be49-36af3ec47be3" providerId="ADAL" clId="{D07BA592-7B06-DD40-B307-62390C0A2A1D}" dt="2024-10-13T09:15:41.632" v="2180" actId="21"/>
        <pc:sldMkLst>
          <pc:docMk/>
          <pc:sldMk cId="264314030" sldId="262"/>
        </pc:sldMkLst>
        <pc:spChg chg="mod">
          <ac:chgData name="Daniela Coia" userId="3eb30d30-ac06-4058-be49-36af3ec47be3" providerId="ADAL" clId="{D07BA592-7B06-DD40-B307-62390C0A2A1D}" dt="2024-10-13T08:40:20.748" v="1061" actId="20577"/>
          <ac:spMkLst>
            <pc:docMk/>
            <pc:sldMk cId="264314030" sldId="262"/>
            <ac:spMk id="2" creationId="{7BEEB7B8-8261-FEB8-794F-B88F9A70EC37}"/>
          </ac:spMkLst>
        </pc:spChg>
        <pc:spChg chg="mod">
          <ac:chgData name="Daniela Coia" userId="3eb30d30-ac06-4058-be49-36af3ec47be3" providerId="ADAL" clId="{D07BA592-7B06-DD40-B307-62390C0A2A1D}" dt="2024-10-13T09:15:41.632" v="2180" actId="21"/>
          <ac:spMkLst>
            <pc:docMk/>
            <pc:sldMk cId="264314030" sldId="262"/>
            <ac:spMk id="3" creationId="{6F2E6E0F-4C90-7471-E210-0904A7D21A84}"/>
          </ac:spMkLst>
        </pc:spChg>
        <pc:spChg chg="add del mod">
          <ac:chgData name="Daniela Coia" userId="3eb30d30-ac06-4058-be49-36af3ec47be3" providerId="ADAL" clId="{D07BA592-7B06-DD40-B307-62390C0A2A1D}" dt="2024-10-13T08:20:02.903" v="167"/>
          <ac:spMkLst>
            <pc:docMk/>
            <pc:sldMk cId="264314030" sldId="262"/>
            <ac:spMk id="4" creationId="{9AEC6976-DCE5-FA70-22B2-3A966CF7A714}"/>
          </ac:spMkLst>
        </pc:spChg>
        <pc:picChg chg="add mod">
          <ac:chgData name="Daniela Coia" userId="3eb30d30-ac06-4058-be49-36af3ec47be3" providerId="ADAL" clId="{D07BA592-7B06-DD40-B307-62390C0A2A1D}" dt="2024-10-13T08:18:33.311" v="163" actId="1076"/>
          <ac:picMkLst>
            <pc:docMk/>
            <pc:sldMk cId="264314030" sldId="262"/>
            <ac:picMk id="5" creationId="{71E9C405-50AE-21B7-6E57-A77DB89E2BBF}"/>
          </ac:picMkLst>
        </pc:picChg>
      </pc:sldChg>
      <pc:sldChg chg="addSp delSp modSp new mod">
        <pc:chgData name="Daniela Coia" userId="3eb30d30-ac06-4058-be49-36af3ec47be3" providerId="ADAL" clId="{D07BA592-7B06-DD40-B307-62390C0A2A1D}" dt="2024-10-13T09:06:47.404" v="1726"/>
        <pc:sldMkLst>
          <pc:docMk/>
          <pc:sldMk cId="1812868259" sldId="263"/>
        </pc:sldMkLst>
        <pc:spChg chg="mod">
          <ac:chgData name="Daniela Coia" userId="3eb30d30-ac06-4058-be49-36af3ec47be3" providerId="ADAL" clId="{D07BA592-7B06-DD40-B307-62390C0A2A1D}" dt="2024-10-13T08:52:06.297" v="1288" actId="20577"/>
          <ac:spMkLst>
            <pc:docMk/>
            <pc:sldMk cId="1812868259" sldId="263"/>
            <ac:spMk id="2" creationId="{5A0AA582-C801-37B3-2B53-2B591DE16B05}"/>
          </ac:spMkLst>
        </pc:spChg>
        <pc:spChg chg="mod">
          <ac:chgData name="Daniela Coia" userId="3eb30d30-ac06-4058-be49-36af3ec47be3" providerId="ADAL" clId="{D07BA592-7B06-DD40-B307-62390C0A2A1D}" dt="2024-10-13T09:01:50.444" v="1696" actId="20577"/>
          <ac:spMkLst>
            <pc:docMk/>
            <pc:sldMk cId="1812868259" sldId="263"/>
            <ac:spMk id="3" creationId="{F1DEB68E-89CC-EAD4-1FD9-CB4DF09B714B}"/>
          </ac:spMkLst>
        </pc:spChg>
        <pc:spChg chg="add mod">
          <ac:chgData name="Daniela Coia" userId="3eb30d30-ac06-4058-be49-36af3ec47be3" providerId="ADAL" clId="{D07BA592-7B06-DD40-B307-62390C0A2A1D}" dt="2024-10-13T09:02:48.220" v="1698" actId="339"/>
          <ac:spMkLst>
            <pc:docMk/>
            <pc:sldMk cId="1812868259" sldId="263"/>
            <ac:spMk id="6" creationId="{9BEEAA47-9058-55E4-16FB-F1ED6D644D7B}"/>
          </ac:spMkLst>
        </pc:spChg>
        <pc:spChg chg="add mod">
          <ac:chgData name="Daniela Coia" userId="3eb30d30-ac06-4058-be49-36af3ec47be3" providerId="ADAL" clId="{D07BA592-7B06-DD40-B307-62390C0A2A1D}" dt="2024-10-13T08:57:06.788" v="1562" actId="33987"/>
          <ac:spMkLst>
            <pc:docMk/>
            <pc:sldMk cId="1812868259" sldId="263"/>
            <ac:spMk id="7" creationId="{59FA96C6-1C87-9CF9-887C-47F4B72FAFBD}"/>
          </ac:spMkLst>
        </pc:spChg>
        <pc:spChg chg="add mod">
          <ac:chgData name="Daniela Coia" userId="3eb30d30-ac06-4058-be49-36af3ec47be3" providerId="ADAL" clId="{D07BA592-7B06-DD40-B307-62390C0A2A1D}" dt="2024-10-13T09:01:16.845" v="1693" actId="14100"/>
          <ac:spMkLst>
            <pc:docMk/>
            <pc:sldMk cId="1812868259" sldId="263"/>
            <ac:spMk id="8" creationId="{497A419B-DDFD-2628-B229-5D958DEE0662}"/>
          </ac:spMkLst>
        </pc:spChg>
        <pc:spChg chg="add mod">
          <ac:chgData name="Daniela Coia" userId="3eb30d30-ac06-4058-be49-36af3ec47be3" providerId="ADAL" clId="{D07BA592-7B06-DD40-B307-62390C0A2A1D}" dt="2024-10-13T09:05:26.989" v="1712" actId="14100"/>
          <ac:spMkLst>
            <pc:docMk/>
            <pc:sldMk cId="1812868259" sldId="263"/>
            <ac:spMk id="13" creationId="{29DEC86A-0024-F976-32B1-4F615A227A46}"/>
          </ac:spMkLst>
        </pc:spChg>
        <pc:spChg chg="add mod">
          <ac:chgData name="Daniela Coia" userId="3eb30d30-ac06-4058-be49-36af3ec47be3" providerId="ADAL" clId="{D07BA592-7B06-DD40-B307-62390C0A2A1D}" dt="2024-10-13T09:05:41.980" v="1716" actId="14100"/>
          <ac:spMkLst>
            <pc:docMk/>
            <pc:sldMk cId="1812868259" sldId="263"/>
            <ac:spMk id="14" creationId="{B0F9F014-1A90-DF2E-D2DC-E33115256681}"/>
          </ac:spMkLst>
        </pc:spChg>
        <pc:picChg chg="add mod">
          <ac:chgData name="Daniela Coia" userId="3eb30d30-ac06-4058-be49-36af3ec47be3" providerId="ADAL" clId="{D07BA592-7B06-DD40-B307-62390C0A2A1D}" dt="2024-10-13T08:55:53.059" v="1495" actId="1076"/>
          <ac:picMkLst>
            <pc:docMk/>
            <pc:sldMk cId="1812868259" sldId="263"/>
            <ac:picMk id="5" creationId="{BF57FE43-3A08-AA5D-F977-3B46DC37258C}"/>
          </ac:picMkLst>
        </pc:picChg>
        <pc:cxnChg chg="add del mod">
          <ac:chgData name="Daniela Coia" userId="3eb30d30-ac06-4058-be49-36af3ec47be3" providerId="ADAL" clId="{D07BA592-7B06-DD40-B307-62390C0A2A1D}" dt="2024-10-13T09:05:30.176" v="1713" actId="478"/>
          <ac:cxnSpMkLst>
            <pc:docMk/>
            <pc:sldMk cId="1812868259" sldId="263"/>
            <ac:cxnSpMk id="10" creationId="{343629FA-A9BB-50B7-A571-71CF4C58806B}"/>
          </ac:cxnSpMkLst>
        </pc:cxnChg>
        <pc:cxnChg chg="add del mod">
          <ac:chgData name="Daniela Coia" userId="3eb30d30-ac06-4058-be49-36af3ec47be3" providerId="ADAL" clId="{D07BA592-7B06-DD40-B307-62390C0A2A1D}" dt="2024-10-13T09:04:22.017" v="1707" actId="478"/>
          <ac:cxnSpMkLst>
            <pc:docMk/>
            <pc:sldMk cId="1812868259" sldId="263"/>
            <ac:cxnSpMk id="12" creationId="{C3BFFC80-C829-F02F-328E-B2806833A6B1}"/>
          </ac:cxnSpMkLst>
        </pc:cxnChg>
        <pc:cxnChg chg="add mod">
          <ac:chgData name="Daniela Coia" userId="3eb30d30-ac06-4058-be49-36af3ec47be3" providerId="ADAL" clId="{D07BA592-7B06-DD40-B307-62390C0A2A1D}" dt="2024-10-13T09:06:47.404" v="1726"/>
          <ac:cxnSpMkLst>
            <pc:docMk/>
            <pc:sldMk cId="1812868259" sldId="263"/>
            <ac:cxnSpMk id="15" creationId="{07F0BD5C-0D57-3411-FF51-19F5A26B57A7}"/>
          </ac:cxnSpMkLst>
        </pc:cxnChg>
      </pc:sldChg>
      <pc:sldChg chg="modSp new mod">
        <pc:chgData name="Daniela Coia" userId="3eb30d30-ac06-4058-be49-36af3ec47be3" providerId="ADAL" clId="{D07BA592-7B06-DD40-B307-62390C0A2A1D}" dt="2024-10-13T15:56:35.684" v="9327" actId="20577"/>
        <pc:sldMkLst>
          <pc:docMk/>
          <pc:sldMk cId="765712524" sldId="264"/>
        </pc:sldMkLst>
        <pc:spChg chg="mod">
          <ac:chgData name="Daniela Coia" userId="3eb30d30-ac06-4058-be49-36af3ec47be3" providerId="ADAL" clId="{D07BA592-7B06-DD40-B307-62390C0A2A1D}" dt="2024-10-13T13:38:40.935" v="7002" actId="20577"/>
          <ac:spMkLst>
            <pc:docMk/>
            <pc:sldMk cId="765712524" sldId="264"/>
            <ac:spMk id="2" creationId="{FC7E60ED-CAEE-2E2C-F7C9-CD26B8570513}"/>
          </ac:spMkLst>
        </pc:spChg>
        <pc:spChg chg="mod">
          <ac:chgData name="Daniela Coia" userId="3eb30d30-ac06-4058-be49-36af3ec47be3" providerId="ADAL" clId="{D07BA592-7B06-DD40-B307-62390C0A2A1D}" dt="2024-10-13T15:56:35.684" v="9327" actId="20577"/>
          <ac:spMkLst>
            <pc:docMk/>
            <pc:sldMk cId="765712524" sldId="264"/>
            <ac:spMk id="3" creationId="{A895BF81-8CB3-A5DC-B4EB-9EEF341C2D45}"/>
          </ac:spMkLst>
        </pc:spChg>
      </pc:sldChg>
      <pc:sldChg chg="addSp delSp modSp new mod">
        <pc:chgData name="Daniela Coia" userId="3eb30d30-ac06-4058-be49-36af3ec47be3" providerId="ADAL" clId="{D07BA592-7B06-DD40-B307-62390C0A2A1D}" dt="2024-10-13T15:57:34.308" v="9328" actId="115"/>
        <pc:sldMkLst>
          <pc:docMk/>
          <pc:sldMk cId="2955938941" sldId="265"/>
        </pc:sldMkLst>
        <pc:spChg chg="mod">
          <ac:chgData name="Daniela Coia" userId="3eb30d30-ac06-4058-be49-36af3ec47be3" providerId="ADAL" clId="{D07BA592-7B06-DD40-B307-62390C0A2A1D}" dt="2024-10-13T09:11:35.069" v="1964" actId="20577"/>
          <ac:spMkLst>
            <pc:docMk/>
            <pc:sldMk cId="2955938941" sldId="265"/>
            <ac:spMk id="2" creationId="{0A9EB203-F882-669B-4E72-6B2B9E155FFD}"/>
          </ac:spMkLst>
        </pc:spChg>
        <pc:spChg chg="mod">
          <ac:chgData name="Daniela Coia" userId="3eb30d30-ac06-4058-be49-36af3ec47be3" providerId="ADAL" clId="{D07BA592-7B06-DD40-B307-62390C0A2A1D}" dt="2024-10-13T15:57:34.308" v="9328" actId="115"/>
          <ac:spMkLst>
            <pc:docMk/>
            <pc:sldMk cId="2955938941" sldId="265"/>
            <ac:spMk id="3" creationId="{96AB89E8-C5AD-09B6-D5E1-A9DD1E93567D}"/>
          </ac:spMkLst>
        </pc:spChg>
        <pc:spChg chg="add mod">
          <ac:chgData name="Daniela Coia" userId="3eb30d30-ac06-4058-be49-36af3ec47be3" providerId="ADAL" clId="{D07BA592-7B06-DD40-B307-62390C0A2A1D}" dt="2024-10-13T09:57:44.306" v="2820" actId="1076"/>
          <ac:spMkLst>
            <pc:docMk/>
            <pc:sldMk cId="2955938941" sldId="265"/>
            <ac:spMk id="6" creationId="{267648FA-1578-FC66-366C-DE353E89A1C2}"/>
          </ac:spMkLst>
        </pc:spChg>
        <pc:spChg chg="add mod">
          <ac:chgData name="Daniela Coia" userId="3eb30d30-ac06-4058-be49-36af3ec47be3" providerId="ADAL" clId="{D07BA592-7B06-DD40-B307-62390C0A2A1D}" dt="2024-10-13T09:59:38.118" v="2859" actId="1076"/>
          <ac:spMkLst>
            <pc:docMk/>
            <pc:sldMk cId="2955938941" sldId="265"/>
            <ac:spMk id="7" creationId="{54A59911-CB94-29AD-D9B6-F2E0E6C50B0E}"/>
          </ac:spMkLst>
        </pc:spChg>
        <pc:spChg chg="add mod">
          <ac:chgData name="Daniela Coia" userId="3eb30d30-ac06-4058-be49-36af3ec47be3" providerId="ADAL" clId="{D07BA592-7B06-DD40-B307-62390C0A2A1D}" dt="2024-10-13T09:59:44.376" v="2860" actId="1076"/>
          <ac:spMkLst>
            <pc:docMk/>
            <pc:sldMk cId="2955938941" sldId="265"/>
            <ac:spMk id="8" creationId="{4D49FEB2-01FB-0D9E-1083-A2CD69D5E14B}"/>
          </ac:spMkLst>
        </pc:spChg>
        <pc:spChg chg="add mod">
          <ac:chgData name="Daniela Coia" userId="3eb30d30-ac06-4058-be49-36af3ec47be3" providerId="ADAL" clId="{D07BA592-7B06-DD40-B307-62390C0A2A1D}" dt="2024-10-13T09:59:47.856" v="2861" actId="1076"/>
          <ac:spMkLst>
            <pc:docMk/>
            <pc:sldMk cId="2955938941" sldId="265"/>
            <ac:spMk id="9" creationId="{005E5BFD-63A4-783C-FA65-A440E2A1B8FA}"/>
          </ac:spMkLst>
        </pc:spChg>
        <pc:spChg chg="add mod">
          <ac:chgData name="Daniela Coia" userId="3eb30d30-ac06-4058-be49-36af3ec47be3" providerId="ADAL" clId="{D07BA592-7B06-DD40-B307-62390C0A2A1D}" dt="2024-10-13T09:59:50.813" v="2862" actId="1076"/>
          <ac:spMkLst>
            <pc:docMk/>
            <pc:sldMk cId="2955938941" sldId="265"/>
            <ac:spMk id="10" creationId="{DA57D93F-F4E2-9BFE-AFAC-EE36CDC399BD}"/>
          </ac:spMkLst>
        </pc:spChg>
        <pc:spChg chg="add mod">
          <ac:chgData name="Daniela Coia" userId="3eb30d30-ac06-4058-be49-36af3ec47be3" providerId="ADAL" clId="{D07BA592-7B06-DD40-B307-62390C0A2A1D}" dt="2024-10-13T09:59:53.127" v="2863" actId="1076"/>
          <ac:spMkLst>
            <pc:docMk/>
            <pc:sldMk cId="2955938941" sldId="265"/>
            <ac:spMk id="11" creationId="{5AB9AE00-BB8C-089C-63D8-C4FB4FA002E5}"/>
          </ac:spMkLst>
        </pc:spChg>
        <pc:spChg chg="add mod">
          <ac:chgData name="Daniela Coia" userId="3eb30d30-ac06-4058-be49-36af3ec47be3" providerId="ADAL" clId="{D07BA592-7B06-DD40-B307-62390C0A2A1D}" dt="2024-10-13T09:58:56.101" v="2842" actId="1076"/>
          <ac:spMkLst>
            <pc:docMk/>
            <pc:sldMk cId="2955938941" sldId="265"/>
            <ac:spMk id="12" creationId="{EA106385-A792-9AA9-7CE7-49DE8D7BD25B}"/>
          </ac:spMkLst>
        </pc:spChg>
        <pc:spChg chg="add mod">
          <ac:chgData name="Daniela Coia" userId="3eb30d30-ac06-4058-be49-36af3ec47be3" providerId="ADAL" clId="{D07BA592-7B06-DD40-B307-62390C0A2A1D}" dt="2024-10-13T09:58:58.839" v="2843" actId="1076"/>
          <ac:spMkLst>
            <pc:docMk/>
            <pc:sldMk cId="2955938941" sldId="265"/>
            <ac:spMk id="13" creationId="{6BB711F4-F662-237A-D455-46B614C23CBB}"/>
          </ac:spMkLst>
        </pc:spChg>
        <pc:spChg chg="add del mod">
          <ac:chgData name="Daniela Coia" userId="3eb30d30-ac06-4058-be49-36af3ec47be3" providerId="ADAL" clId="{D07BA592-7B06-DD40-B307-62390C0A2A1D}" dt="2024-10-13T09:58:45.682" v="2839" actId="478"/>
          <ac:spMkLst>
            <pc:docMk/>
            <pc:sldMk cId="2955938941" sldId="265"/>
            <ac:spMk id="14" creationId="{2620705F-4CEF-8FE0-1304-A5037EA442E3}"/>
          </ac:spMkLst>
        </pc:spChg>
        <pc:spChg chg="add mod">
          <ac:chgData name="Daniela Coia" userId="3eb30d30-ac06-4058-be49-36af3ec47be3" providerId="ADAL" clId="{D07BA592-7B06-DD40-B307-62390C0A2A1D}" dt="2024-10-13T09:58:52.961" v="2841" actId="1076"/>
          <ac:spMkLst>
            <pc:docMk/>
            <pc:sldMk cId="2955938941" sldId="265"/>
            <ac:spMk id="15" creationId="{761AA67D-1FE9-36C7-46CB-F858FD6716F1}"/>
          </ac:spMkLst>
        </pc:spChg>
        <pc:spChg chg="add del mod">
          <ac:chgData name="Daniela Coia" userId="3eb30d30-ac06-4058-be49-36af3ec47be3" providerId="ADAL" clId="{D07BA592-7B06-DD40-B307-62390C0A2A1D}" dt="2024-10-13T09:59:14.229" v="2858" actId="20577"/>
          <ac:spMkLst>
            <pc:docMk/>
            <pc:sldMk cId="2955938941" sldId="265"/>
            <ac:spMk id="16" creationId="{8C423FDE-09E5-C8F5-1BC1-0FCE57486887}"/>
          </ac:spMkLst>
        </pc:spChg>
        <pc:picChg chg="add mod">
          <ac:chgData name="Daniela Coia" userId="3eb30d30-ac06-4058-be49-36af3ec47be3" providerId="ADAL" clId="{D07BA592-7B06-DD40-B307-62390C0A2A1D}" dt="2024-10-13T09:47:35.896" v="2798" actId="14100"/>
          <ac:picMkLst>
            <pc:docMk/>
            <pc:sldMk cId="2955938941" sldId="265"/>
            <ac:picMk id="5" creationId="{7D4FB00B-4047-F1F8-889F-3AAAB42A10AB}"/>
          </ac:picMkLst>
        </pc:picChg>
      </pc:sldChg>
      <pc:sldChg chg="addSp delSp modSp new mod">
        <pc:chgData name="Daniela Coia" userId="3eb30d30-ac06-4058-be49-36af3ec47be3" providerId="ADAL" clId="{D07BA592-7B06-DD40-B307-62390C0A2A1D}" dt="2024-10-13T16:27:15.346" v="9942" actId="20577"/>
        <pc:sldMkLst>
          <pc:docMk/>
          <pc:sldMk cId="3912184231" sldId="266"/>
        </pc:sldMkLst>
        <pc:spChg chg="mod">
          <ac:chgData name="Daniela Coia" userId="3eb30d30-ac06-4058-be49-36af3ec47be3" providerId="ADAL" clId="{D07BA592-7B06-DD40-B307-62390C0A2A1D}" dt="2024-10-13T09:13:49.880" v="2033" actId="20577"/>
          <ac:spMkLst>
            <pc:docMk/>
            <pc:sldMk cId="3912184231" sldId="266"/>
            <ac:spMk id="2" creationId="{01D2EE07-D5E3-08D8-02DC-824933A73CDC}"/>
          </ac:spMkLst>
        </pc:spChg>
        <pc:spChg chg="mod">
          <ac:chgData name="Daniela Coia" userId="3eb30d30-ac06-4058-be49-36af3ec47be3" providerId="ADAL" clId="{D07BA592-7B06-DD40-B307-62390C0A2A1D}" dt="2024-10-13T16:27:15.346" v="9942" actId="20577"/>
          <ac:spMkLst>
            <pc:docMk/>
            <pc:sldMk cId="3912184231" sldId="266"/>
            <ac:spMk id="3" creationId="{1B243FA6-E883-6FD9-895A-A07BD831AD83}"/>
          </ac:spMkLst>
        </pc:spChg>
        <pc:picChg chg="add del mod">
          <ac:chgData name="Daniela Coia" userId="3eb30d30-ac06-4058-be49-36af3ec47be3" providerId="ADAL" clId="{D07BA592-7B06-DD40-B307-62390C0A2A1D}" dt="2024-10-13T16:24:29.622" v="9851" actId="478"/>
          <ac:picMkLst>
            <pc:docMk/>
            <pc:sldMk cId="3912184231" sldId="266"/>
            <ac:picMk id="5" creationId="{C6C89A18-4F50-630D-21CA-79C64586293A}"/>
          </ac:picMkLst>
        </pc:picChg>
        <pc:picChg chg="add mod">
          <ac:chgData name="Daniela Coia" userId="3eb30d30-ac06-4058-be49-36af3ec47be3" providerId="ADAL" clId="{D07BA592-7B06-DD40-B307-62390C0A2A1D}" dt="2024-10-13T16:25:12.559" v="9860" actId="1076"/>
          <ac:picMkLst>
            <pc:docMk/>
            <pc:sldMk cId="3912184231" sldId="266"/>
            <ac:picMk id="7" creationId="{A4E4400A-8363-D838-6BC4-0208852A35CD}"/>
          </ac:picMkLst>
        </pc:picChg>
      </pc:sldChg>
      <pc:sldChg chg="addSp delSp modSp new mod">
        <pc:chgData name="Daniela Coia" userId="3eb30d30-ac06-4058-be49-36af3ec47be3" providerId="ADAL" clId="{D07BA592-7B06-DD40-B307-62390C0A2A1D}" dt="2024-10-13T15:54:46.628" v="9301" actId="20577"/>
        <pc:sldMkLst>
          <pc:docMk/>
          <pc:sldMk cId="1926917637" sldId="267"/>
        </pc:sldMkLst>
        <pc:spChg chg="mod">
          <ac:chgData name="Daniela Coia" userId="3eb30d30-ac06-4058-be49-36af3ec47be3" providerId="ADAL" clId="{D07BA592-7B06-DD40-B307-62390C0A2A1D}" dt="2024-10-13T09:20:43.175" v="2534" actId="20577"/>
          <ac:spMkLst>
            <pc:docMk/>
            <pc:sldMk cId="1926917637" sldId="267"/>
            <ac:spMk id="2" creationId="{EB5DE0CC-F40C-9B26-4605-E75790B32FC3}"/>
          </ac:spMkLst>
        </pc:spChg>
        <pc:spChg chg="mod">
          <ac:chgData name="Daniela Coia" userId="3eb30d30-ac06-4058-be49-36af3ec47be3" providerId="ADAL" clId="{D07BA592-7B06-DD40-B307-62390C0A2A1D}" dt="2024-10-13T09:20:58.860" v="2542" actId="20577"/>
          <ac:spMkLst>
            <pc:docMk/>
            <pc:sldMk cId="1926917637" sldId="267"/>
            <ac:spMk id="3" creationId="{471331C2-90F0-A164-9E90-CB7219C528F4}"/>
          </ac:spMkLst>
        </pc:spChg>
        <pc:spChg chg="add del mod">
          <ac:chgData name="Daniela Coia" userId="3eb30d30-ac06-4058-be49-36af3ec47be3" providerId="ADAL" clId="{D07BA592-7B06-DD40-B307-62390C0A2A1D}" dt="2024-10-13T09:31:51.260" v="2554" actId="478"/>
          <ac:spMkLst>
            <pc:docMk/>
            <pc:sldMk cId="1926917637" sldId="267"/>
            <ac:spMk id="6" creationId="{A3D7CF5F-F86B-FD13-B28F-2B6D15488C60}"/>
          </ac:spMkLst>
        </pc:spChg>
        <pc:spChg chg="add mod">
          <ac:chgData name="Daniela Coia" userId="3eb30d30-ac06-4058-be49-36af3ec47be3" providerId="ADAL" clId="{D07BA592-7B06-DD40-B307-62390C0A2A1D}" dt="2024-10-13T09:39:06.118" v="2593" actId="1076"/>
          <ac:spMkLst>
            <pc:docMk/>
            <pc:sldMk cId="1926917637" sldId="267"/>
            <ac:spMk id="7" creationId="{CE099DA3-AB3B-CEC2-F418-24B212754F17}"/>
          </ac:spMkLst>
        </pc:spChg>
        <pc:spChg chg="add mod">
          <ac:chgData name="Daniela Coia" userId="3eb30d30-ac06-4058-be49-36af3ec47be3" providerId="ADAL" clId="{D07BA592-7B06-DD40-B307-62390C0A2A1D}" dt="2024-10-13T09:39:18.277" v="2594" actId="14100"/>
          <ac:spMkLst>
            <pc:docMk/>
            <pc:sldMk cId="1926917637" sldId="267"/>
            <ac:spMk id="9" creationId="{6A4FE933-23E6-9CE4-F155-77B362DD4649}"/>
          </ac:spMkLst>
        </pc:spChg>
        <pc:spChg chg="add mod">
          <ac:chgData name="Daniela Coia" userId="3eb30d30-ac06-4058-be49-36af3ec47be3" providerId="ADAL" clId="{D07BA592-7B06-DD40-B307-62390C0A2A1D}" dt="2024-10-13T09:41:13.131" v="2666" actId="692"/>
          <ac:spMkLst>
            <pc:docMk/>
            <pc:sldMk cId="1926917637" sldId="267"/>
            <ac:spMk id="10" creationId="{BC78EA27-BAED-6F90-6AF2-3FEE0DF14103}"/>
          </ac:spMkLst>
        </pc:spChg>
        <pc:spChg chg="add mod">
          <ac:chgData name="Daniela Coia" userId="3eb30d30-ac06-4058-be49-36af3ec47be3" providerId="ADAL" clId="{D07BA592-7B06-DD40-B307-62390C0A2A1D}" dt="2024-10-13T09:40:06.045" v="2640" actId="1076"/>
          <ac:spMkLst>
            <pc:docMk/>
            <pc:sldMk cId="1926917637" sldId="267"/>
            <ac:spMk id="11" creationId="{BA5CA0D1-111C-0BC1-C6C7-1DCFE1A83BDC}"/>
          </ac:spMkLst>
        </pc:spChg>
        <pc:spChg chg="add mod">
          <ac:chgData name="Daniela Coia" userId="3eb30d30-ac06-4058-be49-36af3ec47be3" providerId="ADAL" clId="{D07BA592-7B06-DD40-B307-62390C0A2A1D}" dt="2024-10-13T15:54:46.628" v="9301" actId="20577"/>
          <ac:spMkLst>
            <pc:docMk/>
            <pc:sldMk cId="1926917637" sldId="267"/>
            <ac:spMk id="12" creationId="{7298B57F-1D8B-16E6-0657-C9A5582F5A55}"/>
          </ac:spMkLst>
        </pc:spChg>
        <pc:spChg chg="add mod">
          <ac:chgData name="Daniela Coia" userId="3eb30d30-ac06-4058-be49-36af3ec47be3" providerId="ADAL" clId="{D07BA592-7B06-DD40-B307-62390C0A2A1D}" dt="2024-10-13T09:42:45.785" v="2755" actId="20577"/>
          <ac:spMkLst>
            <pc:docMk/>
            <pc:sldMk cId="1926917637" sldId="267"/>
            <ac:spMk id="13" creationId="{21432D1A-814A-442F-2231-59197D82407C}"/>
          </ac:spMkLst>
        </pc:spChg>
        <pc:spChg chg="add mod">
          <ac:chgData name="Daniela Coia" userId="3eb30d30-ac06-4058-be49-36af3ec47be3" providerId="ADAL" clId="{D07BA592-7B06-DD40-B307-62390C0A2A1D}" dt="2024-10-13T09:42:41.916" v="2754" actId="1076"/>
          <ac:spMkLst>
            <pc:docMk/>
            <pc:sldMk cId="1926917637" sldId="267"/>
            <ac:spMk id="14" creationId="{17A8BD1C-2DC2-0321-426F-54B1C692CC78}"/>
          </ac:spMkLst>
        </pc:spChg>
        <pc:picChg chg="add mod">
          <ac:chgData name="Daniela Coia" userId="3eb30d30-ac06-4058-be49-36af3ec47be3" providerId="ADAL" clId="{D07BA592-7B06-DD40-B307-62390C0A2A1D}" dt="2024-10-13T09:44:18.351" v="2758" actId="1076"/>
          <ac:picMkLst>
            <pc:docMk/>
            <pc:sldMk cId="1926917637" sldId="267"/>
            <ac:picMk id="5" creationId="{095F3A15-AA68-41A8-FAF5-D56104129F0A}"/>
          </ac:picMkLst>
        </pc:picChg>
        <pc:picChg chg="add mod">
          <ac:chgData name="Daniela Coia" userId="3eb30d30-ac06-4058-be49-36af3ec47be3" providerId="ADAL" clId="{D07BA592-7B06-DD40-B307-62390C0A2A1D}" dt="2024-10-13T09:32:43.570" v="2560"/>
          <ac:picMkLst>
            <pc:docMk/>
            <pc:sldMk cId="1926917637" sldId="267"/>
            <ac:picMk id="8" creationId="{B2C5AD40-CD0B-4CA6-9CBC-990379DE2674}"/>
          </ac:picMkLst>
        </pc:picChg>
      </pc:sldChg>
      <pc:sldChg chg="new del">
        <pc:chgData name="Daniela Coia" userId="3eb30d30-ac06-4058-be49-36af3ec47be3" providerId="ADAL" clId="{D07BA592-7B06-DD40-B307-62390C0A2A1D}" dt="2024-10-13T15:17:38.817" v="7728" actId="2696"/>
        <pc:sldMkLst>
          <pc:docMk/>
          <pc:sldMk cId="2640153807" sldId="268"/>
        </pc:sldMkLst>
      </pc:sldChg>
      <pc:sldChg chg="addSp delSp modSp new mod">
        <pc:chgData name="Daniela Coia" userId="3eb30d30-ac06-4058-be49-36af3ec47be3" providerId="ADAL" clId="{D07BA592-7B06-DD40-B307-62390C0A2A1D}" dt="2024-10-13T15:58:27.421" v="9353" actId="20577"/>
        <pc:sldMkLst>
          <pc:docMk/>
          <pc:sldMk cId="2015949142" sldId="269"/>
        </pc:sldMkLst>
        <pc:spChg chg="mod">
          <ac:chgData name="Daniela Coia" userId="3eb30d30-ac06-4058-be49-36af3ec47be3" providerId="ADAL" clId="{D07BA592-7B06-DD40-B307-62390C0A2A1D}" dt="2024-10-13T10:04:51.062" v="2920" actId="5793"/>
          <ac:spMkLst>
            <pc:docMk/>
            <pc:sldMk cId="2015949142" sldId="269"/>
            <ac:spMk id="2" creationId="{135A82C3-1E0B-7BFD-C441-4FB35D03D4B6}"/>
          </ac:spMkLst>
        </pc:spChg>
        <pc:spChg chg="del">
          <ac:chgData name="Daniela Coia" userId="3eb30d30-ac06-4058-be49-36af3ec47be3" providerId="ADAL" clId="{D07BA592-7B06-DD40-B307-62390C0A2A1D}" dt="2024-10-13T10:06:24.909" v="2921" actId="931"/>
          <ac:spMkLst>
            <pc:docMk/>
            <pc:sldMk cId="2015949142" sldId="269"/>
            <ac:spMk id="3" creationId="{129A86B0-FCDE-FD28-4DF0-B1125ADEBF47}"/>
          </ac:spMkLst>
        </pc:spChg>
        <pc:spChg chg="add del mod">
          <ac:chgData name="Daniela Coia" userId="3eb30d30-ac06-4058-be49-36af3ec47be3" providerId="ADAL" clId="{D07BA592-7B06-DD40-B307-62390C0A2A1D}" dt="2024-10-13T10:18:53.208" v="3112" actId="478"/>
          <ac:spMkLst>
            <pc:docMk/>
            <pc:sldMk cId="2015949142" sldId="269"/>
            <ac:spMk id="6" creationId="{19F9C207-48F7-F160-E03D-63F134952CCB}"/>
          </ac:spMkLst>
        </pc:spChg>
        <pc:spChg chg="add mod">
          <ac:chgData name="Daniela Coia" userId="3eb30d30-ac06-4058-be49-36af3ec47be3" providerId="ADAL" clId="{D07BA592-7B06-DD40-B307-62390C0A2A1D}" dt="2024-10-13T10:23:57.964" v="3283" actId="1076"/>
          <ac:spMkLst>
            <pc:docMk/>
            <pc:sldMk cId="2015949142" sldId="269"/>
            <ac:spMk id="7" creationId="{2A27ED52-08D3-5489-8D4E-1BD3CE22C861}"/>
          </ac:spMkLst>
        </pc:spChg>
        <pc:spChg chg="add mod">
          <ac:chgData name="Daniela Coia" userId="3eb30d30-ac06-4058-be49-36af3ec47be3" providerId="ADAL" clId="{D07BA592-7B06-DD40-B307-62390C0A2A1D}" dt="2024-10-13T10:18:09.851" v="3104"/>
          <ac:spMkLst>
            <pc:docMk/>
            <pc:sldMk cId="2015949142" sldId="269"/>
            <ac:spMk id="8" creationId="{E56E5ECF-70EB-774C-2F81-D8D983E99A8A}"/>
          </ac:spMkLst>
        </pc:spChg>
        <pc:spChg chg="add mod">
          <ac:chgData name="Daniela Coia" userId="3eb30d30-ac06-4058-be49-36af3ec47be3" providerId="ADAL" clId="{D07BA592-7B06-DD40-B307-62390C0A2A1D}" dt="2024-10-13T10:23:34.274" v="3273" actId="20577"/>
          <ac:spMkLst>
            <pc:docMk/>
            <pc:sldMk cId="2015949142" sldId="269"/>
            <ac:spMk id="9" creationId="{F53DD1C9-CA48-6E4B-C5BC-AF03ABB19D48}"/>
          </ac:spMkLst>
        </pc:spChg>
        <pc:spChg chg="add del mod">
          <ac:chgData name="Daniela Coia" userId="3eb30d30-ac06-4058-be49-36af3ec47be3" providerId="ADAL" clId="{D07BA592-7B06-DD40-B307-62390C0A2A1D}" dt="2024-10-13T10:18:02.614" v="3102" actId="478"/>
          <ac:spMkLst>
            <pc:docMk/>
            <pc:sldMk cId="2015949142" sldId="269"/>
            <ac:spMk id="10" creationId="{AE27A093-D737-F532-A53C-6F25FD501C2E}"/>
          </ac:spMkLst>
        </pc:spChg>
        <pc:spChg chg="add del mod">
          <ac:chgData name="Daniela Coia" userId="3eb30d30-ac06-4058-be49-36af3ec47be3" providerId="ADAL" clId="{D07BA592-7B06-DD40-B307-62390C0A2A1D}" dt="2024-10-13T10:21:40.298" v="3203" actId="478"/>
          <ac:spMkLst>
            <pc:docMk/>
            <pc:sldMk cId="2015949142" sldId="269"/>
            <ac:spMk id="11" creationId="{350506C5-EDD9-5EFE-1FCF-321712CA0E36}"/>
          </ac:spMkLst>
        </pc:spChg>
        <pc:spChg chg="add mod">
          <ac:chgData name="Daniela Coia" userId="3eb30d30-ac06-4058-be49-36af3ec47be3" providerId="ADAL" clId="{D07BA592-7B06-DD40-B307-62390C0A2A1D}" dt="2024-10-13T10:20:53.924" v="3198" actId="1076"/>
          <ac:spMkLst>
            <pc:docMk/>
            <pc:sldMk cId="2015949142" sldId="269"/>
            <ac:spMk id="12" creationId="{8AEE513D-ACB2-F63C-FDD5-AB213A942483}"/>
          </ac:spMkLst>
        </pc:spChg>
        <pc:spChg chg="add mod">
          <ac:chgData name="Daniela Coia" userId="3eb30d30-ac06-4058-be49-36af3ec47be3" providerId="ADAL" clId="{D07BA592-7B06-DD40-B307-62390C0A2A1D}" dt="2024-10-13T10:20:50.484" v="3197" actId="1076"/>
          <ac:spMkLst>
            <pc:docMk/>
            <pc:sldMk cId="2015949142" sldId="269"/>
            <ac:spMk id="13" creationId="{B76C4AB3-BB72-0CC8-DCA0-0D7CBDCF1F1C}"/>
          </ac:spMkLst>
        </pc:spChg>
        <pc:spChg chg="add mod">
          <ac:chgData name="Daniela Coia" userId="3eb30d30-ac06-4058-be49-36af3ec47be3" providerId="ADAL" clId="{D07BA592-7B06-DD40-B307-62390C0A2A1D}" dt="2024-10-13T10:22:15.819" v="3210" actId="692"/>
          <ac:spMkLst>
            <pc:docMk/>
            <pc:sldMk cId="2015949142" sldId="269"/>
            <ac:spMk id="14" creationId="{44B3F836-30AD-DEAE-8D96-55D18198A12F}"/>
          </ac:spMkLst>
        </pc:spChg>
        <pc:spChg chg="add mod">
          <ac:chgData name="Daniela Coia" userId="3eb30d30-ac06-4058-be49-36af3ec47be3" providerId="ADAL" clId="{D07BA592-7B06-DD40-B307-62390C0A2A1D}" dt="2024-10-13T10:24:02.377" v="3284" actId="1076"/>
          <ac:spMkLst>
            <pc:docMk/>
            <pc:sldMk cId="2015949142" sldId="269"/>
            <ac:spMk id="15" creationId="{FBE121CF-824A-67CD-2D05-8B91E4C0A566}"/>
          </ac:spMkLst>
        </pc:spChg>
        <pc:spChg chg="add mod">
          <ac:chgData name="Daniela Coia" userId="3eb30d30-ac06-4058-be49-36af3ec47be3" providerId="ADAL" clId="{D07BA592-7B06-DD40-B307-62390C0A2A1D}" dt="2024-10-13T10:24:20.045" v="3286" actId="1076"/>
          <ac:spMkLst>
            <pc:docMk/>
            <pc:sldMk cId="2015949142" sldId="269"/>
            <ac:spMk id="16" creationId="{E0288BC9-A618-F17F-01A3-9F817F020137}"/>
          </ac:spMkLst>
        </pc:spChg>
        <pc:spChg chg="add mod">
          <ac:chgData name="Daniela Coia" userId="3eb30d30-ac06-4058-be49-36af3ec47be3" providerId="ADAL" clId="{D07BA592-7B06-DD40-B307-62390C0A2A1D}" dt="2024-10-13T15:58:27.421" v="9353" actId="20577"/>
          <ac:spMkLst>
            <pc:docMk/>
            <pc:sldMk cId="2015949142" sldId="269"/>
            <ac:spMk id="17" creationId="{7B503964-00E2-AAF6-1CDA-8EBFD612F816}"/>
          </ac:spMkLst>
        </pc:spChg>
        <pc:picChg chg="add mod">
          <ac:chgData name="Daniela Coia" userId="3eb30d30-ac06-4058-be49-36af3ec47be3" providerId="ADAL" clId="{D07BA592-7B06-DD40-B307-62390C0A2A1D}" dt="2024-10-13T10:21:57.938" v="3207" actId="1076"/>
          <ac:picMkLst>
            <pc:docMk/>
            <pc:sldMk cId="2015949142" sldId="269"/>
            <ac:picMk id="5" creationId="{D6CF9070-014D-3E68-6EC9-E1A8A08CC363}"/>
          </ac:picMkLst>
        </pc:picChg>
      </pc:sldChg>
      <pc:sldChg chg="addSp delSp modSp new mod">
        <pc:chgData name="Daniela Coia" userId="3eb30d30-ac06-4058-be49-36af3ec47be3" providerId="ADAL" clId="{D07BA592-7B06-DD40-B307-62390C0A2A1D}" dt="2024-10-13T15:59:52.023" v="9425" actId="20577"/>
        <pc:sldMkLst>
          <pc:docMk/>
          <pc:sldMk cId="2558127578" sldId="270"/>
        </pc:sldMkLst>
        <pc:spChg chg="mod">
          <ac:chgData name="Daniela Coia" userId="3eb30d30-ac06-4058-be49-36af3ec47be3" providerId="ADAL" clId="{D07BA592-7B06-DD40-B307-62390C0A2A1D}" dt="2024-10-13T10:43:27.154" v="3288"/>
          <ac:spMkLst>
            <pc:docMk/>
            <pc:sldMk cId="2558127578" sldId="270"/>
            <ac:spMk id="2" creationId="{E1384D51-B88E-2FBD-4E25-C22094770459}"/>
          </ac:spMkLst>
        </pc:spChg>
        <pc:spChg chg="del">
          <ac:chgData name="Daniela Coia" userId="3eb30d30-ac06-4058-be49-36af3ec47be3" providerId="ADAL" clId="{D07BA592-7B06-DD40-B307-62390C0A2A1D}" dt="2024-10-13T10:45:18.966" v="3289" actId="931"/>
          <ac:spMkLst>
            <pc:docMk/>
            <pc:sldMk cId="2558127578" sldId="270"/>
            <ac:spMk id="3" creationId="{EBBB99C5-89BC-B84E-8855-70CF3535397D}"/>
          </ac:spMkLst>
        </pc:spChg>
        <pc:spChg chg="add del mod">
          <ac:chgData name="Daniela Coia" userId="3eb30d30-ac06-4058-be49-36af3ec47be3" providerId="ADAL" clId="{D07BA592-7B06-DD40-B307-62390C0A2A1D}" dt="2024-10-13T10:45:51.334" v="3296" actId="931"/>
          <ac:spMkLst>
            <pc:docMk/>
            <pc:sldMk cId="2558127578" sldId="270"/>
            <ac:spMk id="6" creationId="{5AD3886F-6E3B-D5C8-BBF0-2E79C05F1063}"/>
          </ac:spMkLst>
        </pc:spChg>
        <pc:spChg chg="add mod">
          <ac:chgData name="Daniela Coia" userId="3eb30d30-ac06-4058-be49-36af3ec47be3" providerId="ADAL" clId="{D07BA592-7B06-DD40-B307-62390C0A2A1D}" dt="2024-10-13T15:59:52.023" v="9425" actId="20577"/>
          <ac:spMkLst>
            <pc:docMk/>
            <pc:sldMk cId="2558127578" sldId="270"/>
            <ac:spMk id="9" creationId="{DB7EA747-2D66-B9C9-6A1B-1E0D96DD54F3}"/>
          </ac:spMkLst>
        </pc:spChg>
        <pc:picChg chg="add del mod">
          <ac:chgData name="Daniela Coia" userId="3eb30d30-ac06-4058-be49-36af3ec47be3" providerId="ADAL" clId="{D07BA592-7B06-DD40-B307-62390C0A2A1D}" dt="2024-10-13T10:45:28.914" v="3295" actId="478"/>
          <ac:picMkLst>
            <pc:docMk/>
            <pc:sldMk cId="2558127578" sldId="270"/>
            <ac:picMk id="5" creationId="{627A3E1B-431A-97A1-8C40-CB737E359FA1}"/>
          </ac:picMkLst>
        </pc:picChg>
        <pc:picChg chg="add mod">
          <ac:chgData name="Daniela Coia" userId="3eb30d30-ac06-4058-be49-36af3ec47be3" providerId="ADAL" clId="{D07BA592-7B06-DD40-B307-62390C0A2A1D}" dt="2024-10-13T15:59:07.632" v="9354" actId="1076"/>
          <ac:picMkLst>
            <pc:docMk/>
            <pc:sldMk cId="2558127578" sldId="270"/>
            <ac:picMk id="8" creationId="{A293AE51-F599-BBAE-666C-D4897A07A57F}"/>
          </ac:picMkLst>
        </pc:picChg>
      </pc:sldChg>
      <pc:sldChg chg="addSp delSp modSp new mod">
        <pc:chgData name="Daniela Coia" userId="3eb30d30-ac06-4058-be49-36af3ec47be3" providerId="ADAL" clId="{D07BA592-7B06-DD40-B307-62390C0A2A1D}" dt="2024-10-13T10:57:02.699" v="3549" actId="1076"/>
        <pc:sldMkLst>
          <pc:docMk/>
          <pc:sldMk cId="743552545" sldId="271"/>
        </pc:sldMkLst>
        <pc:spChg chg="mod">
          <ac:chgData name="Daniela Coia" userId="3eb30d30-ac06-4058-be49-36af3ec47be3" providerId="ADAL" clId="{D07BA592-7B06-DD40-B307-62390C0A2A1D}" dt="2024-10-13T10:52:16.763" v="3522"/>
          <ac:spMkLst>
            <pc:docMk/>
            <pc:sldMk cId="743552545" sldId="271"/>
            <ac:spMk id="2" creationId="{AC926FBD-0B3E-52A0-C4D2-B15F0332B900}"/>
          </ac:spMkLst>
        </pc:spChg>
        <pc:spChg chg="del">
          <ac:chgData name="Daniela Coia" userId="3eb30d30-ac06-4058-be49-36af3ec47be3" providerId="ADAL" clId="{D07BA592-7B06-DD40-B307-62390C0A2A1D}" dt="2024-10-13T10:53:08.487" v="3523" actId="931"/>
          <ac:spMkLst>
            <pc:docMk/>
            <pc:sldMk cId="743552545" sldId="271"/>
            <ac:spMk id="3" creationId="{5780E76F-DAC8-1E08-DA1C-EBAB0AA536AB}"/>
          </ac:spMkLst>
        </pc:spChg>
        <pc:spChg chg="add del mod">
          <ac:chgData name="Daniela Coia" userId="3eb30d30-ac06-4058-be49-36af3ec47be3" providerId="ADAL" clId="{D07BA592-7B06-DD40-B307-62390C0A2A1D}" dt="2024-10-13T10:56:18.595" v="3540" actId="931"/>
          <ac:spMkLst>
            <pc:docMk/>
            <pc:sldMk cId="743552545" sldId="271"/>
            <ac:spMk id="10" creationId="{C0A6A0A7-A3E3-47A0-9250-C962FD8AFA7F}"/>
          </ac:spMkLst>
        </pc:spChg>
        <pc:spChg chg="add del mod">
          <ac:chgData name="Daniela Coia" userId="3eb30d30-ac06-4058-be49-36af3ec47be3" providerId="ADAL" clId="{D07BA592-7B06-DD40-B307-62390C0A2A1D}" dt="2024-10-13T10:56:57.652" v="3545" actId="931"/>
          <ac:spMkLst>
            <pc:docMk/>
            <pc:sldMk cId="743552545" sldId="271"/>
            <ac:spMk id="13" creationId="{84CB5BA8-E907-4C52-9A31-66B19612FD4B}"/>
          </ac:spMkLst>
        </pc:spChg>
        <pc:picChg chg="add del mod">
          <ac:chgData name="Daniela Coia" userId="3eb30d30-ac06-4058-be49-36af3ec47be3" providerId="ADAL" clId="{D07BA592-7B06-DD40-B307-62390C0A2A1D}" dt="2024-10-13T10:55:58.662" v="3539" actId="478"/>
          <ac:picMkLst>
            <pc:docMk/>
            <pc:sldMk cId="743552545" sldId="271"/>
            <ac:picMk id="5" creationId="{6E805DFC-84AE-3F00-DFB0-772EEF25A022}"/>
          </ac:picMkLst>
        </pc:picChg>
        <pc:picChg chg="add mod">
          <ac:chgData name="Daniela Coia" userId="3eb30d30-ac06-4058-be49-36af3ec47be3" providerId="ADAL" clId="{D07BA592-7B06-DD40-B307-62390C0A2A1D}" dt="2024-10-13T10:55:16.129" v="3537" actId="166"/>
          <ac:picMkLst>
            <pc:docMk/>
            <pc:sldMk cId="743552545" sldId="271"/>
            <ac:picMk id="7" creationId="{E72779AE-A746-A02B-0465-7206B1388A79}"/>
          </ac:picMkLst>
        </pc:picChg>
        <pc:picChg chg="add mod">
          <ac:chgData name="Daniela Coia" userId="3eb30d30-ac06-4058-be49-36af3ec47be3" providerId="ADAL" clId="{D07BA592-7B06-DD40-B307-62390C0A2A1D}" dt="2024-10-13T10:55:42.100" v="3538" actId="1076"/>
          <ac:picMkLst>
            <pc:docMk/>
            <pc:sldMk cId="743552545" sldId="271"/>
            <ac:picMk id="9" creationId="{2AA5E7AF-F37C-7615-1942-C28230169271}"/>
          </ac:picMkLst>
        </pc:picChg>
        <pc:picChg chg="add del mod">
          <ac:chgData name="Daniela Coia" userId="3eb30d30-ac06-4058-be49-36af3ec47be3" providerId="ADAL" clId="{D07BA592-7B06-DD40-B307-62390C0A2A1D}" dt="2024-10-13T10:56:50.300" v="3544" actId="478"/>
          <ac:picMkLst>
            <pc:docMk/>
            <pc:sldMk cId="743552545" sldId="271"/>
            <ac:picMk id="12" creationId="{38053203-977F-1EC2-080C-790E98C189D9}"/>
          </ac:picMkLst>
        </pc:picChg>
        <pc:picChg chg="add mod">
          <ac:chgData name="Daniela Coia" userId="3eb30d30-ac06-4058-be49-36af3ec47be3" providerId="ADAL" clId="{D07BA592-7B06-DD40-B307-62390C0A2A1D}" dt="2024-10-13T10:57:02.699" v="3549" actId="1076"/>
          <ac:picMkLst>
            <pc:docMk/>
            <pc:sldMk cId="743552545" sldId="271"/>
            <ac:picMk id="15" creationId="{D2538333-9170-10E7-DCE7-3E1BB079C804}"/>
          </ac:picMkLst>
        </pc:picChg>
      </pc:sldChg>
      <pc:sldChg chg="addSp delSp modSp new mod">
        <pc:chgData name="Daniela Coia" userId="3eb30d30-ac06-4058-be49-36af3ec47be3" providerId="ADAL" clId="{D07BA592-7B06-DD40-B307-62390C0A2A1D}" dt="2024-10-13T16:09:08.730" v="9444" actId="20577"/>
        <pc:sldMkLst>
          <pc:docMk/>
          <pc:sldMk cId="427965172" sldId="272"/>
        </pc:sldMkLst>
        <pc:spChg chg="mod">
          <ac:chgData name="Daniela Coia" userId="3eb30d30-ac06-4058-be49-36af3ec47be3" providerId="ADAL" clId="{D07BA592-7B06-DD40-B307-62390C0A2A1D}" dt="2024-10-13T11:47:36.728" v="3566" actId="20577"/>
          <ac:spMkLst>
            <pc:docMk/>
            <pc:sldMk cId="427965172" sldId="272"/>
            <ac:spMk id="2" creationId="{9FD6BC0A-BF3F-E127-D1AC-25009CF32045}"/>
          </ac:spMkLst>
        </pc:spChg>
        <pc:spChg chg="mod">
          <ac:chgData name="Daniela Coia" userId="3eb30d30-ac06-4058-be49-36af3ec47be3" providerId="ADAL" clId="{D07BA592-7B06-DD40-B307-62390C0A2A1D}" dt="2024-10-13T16:09:08.730" v="9444" actId="20577"/>
          <ac:spMkLst>
            <pc:docMk/>
            <pc:sldMk cId="427965172" sldId="272"/>
            <ac:spMk id="3" creationId="{73C72CF8-9B54-BA29-2E6C-F3BD216700BE}"/>
          </ac:spMkLst>
        </pc:spChg>
        <pc:spChg chg="add mod">
          <ac:chgData name="Daniela Coia" userId="3eb30d30-ac06-4058-be49-36af3ec47be3" providerId="ADAL" clId="{D07BA592-7B06-DD40-B307-62390C0A2A1D}" dt="2024-10-13T12:35:22.061" v="4820" actId="1076"/>
          <ac:spMkLst>
            <pc:docMk/>
            <pc:sldMk cId="427965172" sldId="272"/>
            <ac:spMk id="16" creationId="{07D5EC5A-0EEE-620D-125D-F531FFDF4993}"/>
          </ac:spMkLst>
        </pc:spChg>
        <pc:spChg chg="add mod">
          <ac:chgData name="Daniela Coia" userId="3eb30d30-ac06-4058-be49-36af3ec47be3" providerId="ADAL" clId="{D07BA592-7B06-DD40-B307-62390C0A2A1D}" dt="2024-10-13T12:34:34.765" v="4796" actId="20577"/>
          <ac:spMkLst>
            <pc:docMk/>
            <pc:sldMk cId="427965172" sldId="272"/>
            <ac:spMk id="19" creationId="{CE243B4F-634A-64E3-852D-72A4BD243164}"/>
          </ac:spMkLst>
        </pc:spChg>
        <pc:spChg chg="add mod">
          <ac:chgData name="Daniela Coia" userId="3eb30d30-ac06-4058-be49-36af3ec47be3" providerId="ADAL" clId="{D07BA592-7B06-DD40-B307-62390C0A2A1D}" dt="2024-10-13T12:36:26.743" v="4885" actId="692"/>
          <ac:spMkLst>
            <pc:docMk/>
            <pc:sldMk cId="427965172" sldId="272"/>
            <ac:spMk id="20" creationId="{9F4B8EFF-686A-9719-5D6E-83F78DDABAC8}"/>
          </ac:spMkLst>
        </pc:spChg>
        <pc:spChg chg="add del">
          <ac:chgData name="Daniela Coia" userId="3eb30d30-ac06-4058-be49-36af3ec47be3" providerId="ADAL" clId="{D07BA592-7B06-DD40-B307-62390C0A2A1D}" dt="2024-10-13T12:37:08.212" v="4887" actId="11529"/>
          <ac:spMkLst>
            <pc:docMk/>
            <pc:sldMk cId="427965172" sldId="272"/>
            <ac:spMk id="21" creationId="{9EB5CBBB-8EA9-EB68-66F7-03C842092218}"/>
          </ac:spMkLst>
        </pc:spChg>
        <pc:spChg chg="add mod">
          <ac:chgData name="Daniela Coia" userId="3eb30d30-ac06-4058-be49-36af3ec47be3" providerId="ADAL" clId="{D07BA592-7B06-DD40-B307-62390C0A2A1D}" dt="2024-10-13T12:37:27.410" v="4892" actId="688"/>
          <ac:spMkLst>
            <pc:docMk/>
            <pc:sldMk cId="427965172" sldId="272"/>
            <ac:spMk id="22" creationId="{C4A00729-4F30-DA19-DFF7-B237A6A3C53D}"/>
          </ac:spMkLst>
        </pc:spChg>
        <pc:picChg chg="add del mod">
          <ac:chgData name="Daniela Coia" userId="3eb30d30-ac06-4058-be49-36af3ec47be3" providerId="ADAL" clId="{D07BA592-7B06-DD40-B307-62390C0A2A1D}" dt="2024-10-13T12:29:04.831" v="4505" actId="478"/>
          <ac:picMkLst>
            <pc:docMk/>
            <pc:sldMk cId="427965172" sldId="272"/>
            <ac:picMk id="5" creationId="{620C99D4-8899-D823-D111-19D000D1F8C2}"/>
          </ac:picMkLst>
        </pc:picChg>
        <pc:picChg chg="add del mod">
          <ac:chgData name="Daniela Coia" userId="3eb30d30-ac06-4058-be49-36af3ec47be3" providerId="ADAL" clId="{D07BA592-7B06-DD40-B307-62390C0A2A1D}" dt="2024-10-13T11:53:47.195" v="3922" actId="478"/>
          <ac:picMkLst>
            <pc:docMk/>
            <pc:sldMk cId="427965172" sldId="272"/>
            <ac:picMk id="7" creationId="{7E8B3F74-977F-5243-23C5-0D938D74F1C7}"/>
          </ac:picMkLst>
        </pc:picChg>
        <pc:picChg chg="add del mod">
          <ac:chgData name="Daniela Coia" userId="3eb30d30-ac06-4058-be49-36af3ec47be3" providerId="ADAL" clId="{D07BA592-7B06-DD40-B307-62390C0A2A1D}" dt="2024-10-13T11:58:31.166" v="3978" actId="478"/>
          <ac:picMkLst>
            <pc:docMk/>
            <pc:sldMk cId="427965172" sldId="272"/>
            <ac:picMk id="9" creationId="{9C3264EB-7DF6-C3E6-3C04-93928FA13403}"/>
          </ac:picMkLst>
        </pc:picChg>
        <pc:picChg chg="add del mod">
          <ac:chgData name="Daniela Coia" userId="3eb30d30-ac06-4058-be49-36af3ec47be3" providerId="ADAL" clId="{D07BA592-7B06-DD40-B307-62390C0A2A1D}" dt="2024-10-13T12:27:52.566" v="4465" actId="478"/>
          <ac:picMkLst>
            <pc:docMk/>
            <pc:sldMk cId="427965172" sldId="272"/>
            <ac:picMk id="11" creationId="{A7F20450-2DE6-0C01-CBF5-74E5F553F202}"/>
          </ac:picMkLst>
        </pc:picChg>
        <pc:picChg chg="add del mod">
          <ac:chgData name="Daniela Coia" userId="3eb30d30-ac06-4058-be49-36af3ec47be3" providerId="ADAL" clId="{D07BA592-7B06-DD40-B307-62390C0A2A1D}" dt="2024-10-13T12:31:36.567" v="4647" actId="478"/>
          <ac:picMkLst>
            <pc:docMk/>
            <pc:sldMk cId="427965172" sldId="272"/>
            <ac:picMk id="13" creationId="{B6A60320-E416-092F-689C-C406914407B5}"/>
          </ac:picMkLst>
        </pc:picChg>
        <pc:picChg chg="add mod">
          <ac:chgData name="Daniela Coia" userId="3eb30d30-ac06-4058-be49-36af3ec47be3" providerId="ADAL" clId="{D07BA592-7B06-DD40-B307-62390C0A2A1D}" dt="2024-10-13T12:33:45.341" v="4766" actId="14100"/>
          <ac:picMkLst>
            <pc:docMk/>
            <pc:sldMk cId="427965172" sldId="272"/>
            <ac:picMk id="15" creationId="{66A2CE3B-A8BF-5ADD-F0F3-F125DEEDE5A7}"/>
          </ac:picMkLst>
        </pc:picChg>
        <pc:picChg chg="add mod">
          <ac:chgData name="Daniela Coia" userId="3eb30d30-ac06-4058-be49-36af3ec47be3" providerId="ADAL" clId="{D07BA592-7B06-DD40-B307-62390C0A2A1D}" dt="2024-10-13T12:32:22.931" v="4652" actId="1076"/>
          <ac:picMkLst>
            <pc:docMk/>
            <pc:sldMk cId="427965172" sldId="272"/>
            <ac:picMk id="18" creationId="{D56FE62C-3E38-235C-69E6-9C14E28E7BD6}"/>
          </ac:picMkLst>
        </pc:picChg>
      </pc:sldChg>
      <pc:sldChg chg="addSp delSp modSp new mod">
        <pc:chgData name="Daniela Coia" userId="3eb30d30-ac06-4058-be49-36af3ec47be3" providerId="ADAL" clId="{D07BA592-7B06-DD40-B307-62390C0A2A1D}" dt="2024-10-13T13:03:30.847" v="6737" actId="20577"/>
        <pc:sldMkLst>
          <pc:docMk/>
          <pc:sldMk cId="407647166" sldId="273"/>
        </pc:sldMkLst>
        <pc:spChg chg="mod">
          <ac:chgData name="Daniela Coia" userId="3eb30d30-ac06-4058-be49-36af3ec47be3" providerId="ADAL" clId="{D07BA592-7B06-DD40-B307-62390C0A2A1D}" dt="2024-10-13T12:15:30.031" v="4208" actId="20577"/>
          <ac:spMkLst>
            <pc:docMk/>
            <pc:sldMk cId="407647166" sldId="273"/>
            <ac:spMk id="2" creationId="{459993E8-2EF9-3E9B-D22C-CFCA6CB45C27}"/>
          </ac:spMkLst>
        </pc:spChg>
        <pc:spChg chg="del">
          <ac:chgData name="Daniela Coia" userId="3eb30d30-ac06-4058-be49-36af3ec47be3" providerId="ADAL" clId="{D07BA592-7B06-DD40-B307-62390C0A2A1D}" dt="2024-10-13T12:15:56.249" v="4209" actId="931"/>
          <ac:spMkLst>
            <pc:docMk/>
            <pc:sldMk cId="407647166" sldId="273"/>
            <ac:spMk id="3" creationId="{30262F4E-0723-13C3-A668-D5496761F71E}"/>
          </ac:spMkLst>
        </pc:spChg>
        <pc:spChg chg="add mod">
          <ac:chgData name="Daniela Coia" userId="3eb30d30-ac06-4058-be49-36af3ec47be3" providerId="ADAL" clId="{D07BA592-7B06-DD40-B307-62390C0A2A1D}" dt="2024-10-13T12:19:00.810" v="4269" actId="1076"/>
          <ac:spMkLst>
            <pc:docMk/>
            <pc:sldMk cId="407647166" sldId="273"/>
            <ac:spMk id="6" creationId="{7BC94202-7F4F-B564-1DC8-7C87F182EBB2}"/>
          </ac:spMkLst>
        </pc:spChg>
        <pc:spChg chg="add mod">
          <ac:chgData name="Daniela Coia" userId="3eb30d30-ac06-4058-be49-36af3ec47be3" providerId="ADAL" clId="{D07BA592-7B06-DD40-B307-62390C0A2A1D}" dt="2024-10-13T13:03:30.847" v="6737" actId="20577"/>
          <ac:spMkLst>
            <pc:docMk/>
            <pc:sldMk cId="407647166" sldId="273"/>
            <ac:spMk id="7" creationId="{69914177-B18F-33E0-B178-68594B6C8047}"/>
          </ac:spMkLst>
        </pc:spChg>
        <pc:spChg chg="add del mod">
          <ac:chgData name="Daniela Coia" userId="3eb30d30-ac06-4058-be49-36af3ec47be3" providerId="ADAL" clId="{D07BA592-7B06-DD40-B307-62390C0A2A1D}" dt="2024-10-13T12:17:54.635" v="4256" actId="931"/>
          <ac:spMkLst>
            <pc:docMk/>
            <pc:sldMk cId="407647166" sldId="273"/>
            <ac:spMk id="8" creationId="{10ED225B-C58B-70A8-239C-D196B51AAA55}"/>
          </ac:spMkLst>
        </pc:spChg>
        <pc:spChg chg="add mod">
          <ac:chgData name="Daniela Coia" userId="3eb30d30-ac06-4058-be49-36af3ec47be3" providerId="ADAL" clId="{D07BA592-7B06-DD40-B307-62390C0A2A1D}" dt="2024-10-13T12:18:53.492" v="4268" actId="14100"/>
          <ac:spMkLst>
            <pc:docMk/>
            <pc:sldMk cId="407647166" sldId="273"/>
            <ac:spMk id="11" creationId="{D91C4AE1-8E4A-DE83-2C87-483AC315F22E}"/>
          </ac:spMkLst>
        </pc:spChg>
        <pc:spChg chg="add mod">
          <ac:chgData name="Daniela Coia" userId="3eb30d30-ac06-4058-be49-36af3ec47be3" providerId="ADAL" clId="{D07BA592-7B06-DD40-B307-62390C0A2A1D}" dt="2024-10-13T12:19:26.017" v="4274" actId="692"/>
          <ac:spMkLst>
            <pc:docMk/>
            <pc:sldMk cId="407647166" sldId="273"/>
            <ac:spMk id="12" creationId="{93FC0DD8-6E36-9553-D649-7C3353731FB8}"/>
          </ac:spMkLst>
        </pc:spChg>
        <pc:spChg chg="add mod">
          <ac:chgData name="Daniela Coia" userId="3eb30d30-ac06-4058-be49-36af3ec47be3" providerId="ADAL" clId="{D07BA592-7B06-DD40-B307-62390C0A2A1D}" dt="2024-10-13T12:23:26.731" v="4452" actId="14100"/>
          <ac:spMkLst>
            <pc:docMk/>
            <pc:sldMk cId="407647166" sldId="273"/>
            <ac:spMk id="13" creationId="{4EBC13C0-E3C9-06E5-A715-695C141C1CC6}"/>
          </ac:spMkLst>
        </pc:spChg>
        <pc:spChg chg="add mod">
          <ac:chgData name="Daniela Coia" userId="3eb30d30-ac06-4058-be49-36af3ec47be3" providerId="ADAL" clId="{D07BA592-7B06-DD40-B307-62390C0A2A1D}" dt="2024-10-13T12:24:34.230" v="4460" actId="14100"/>
          <ac:spMkLst>
            <pc:docMk/>
            <pc:sldMk cId="407647166" sldId="273"/>
            <ac:spMk id="14" creationId="{7E64CD8D-E086-D3DA-4720-9FB6975FCF4F}"/>
          </ac:spMkLst>
        </pc:spChg>
        <pc:spChg chg="add mod">
          <ac:chgData name="Daniela Coia" userId="3eb30d30-ac06-4058-be49-36af3ec47be3" providerId="ADAL" clId="{D07BA592-7B06-DD40-B307-62390C0A2A1D}" dt="2024-10-13T12:24:52.801" v="4464" actId="14100"/>
          <ac:spMkLst>
            <pc:docMk/>
            <pc:sldMk cId="407647166" sldId="273"/>
            <ac:spMk id="15" creationId="{25A05EAF-375A-8C84-6224-A0492BAD74E5}"/>
          </ac:spMkLst>
        </pc:spChg>
        <pc:picChg chg="add del mod">
          <ac:chgData name="Daniela Coia" userId="3eb30d30-ac06-4058-be49-36af3ec47be3" providerId="ADAL" clId="{D07BA592-7B06-DD40-B307-62390C0A2A1D}" dt="2024-10-13T12:17:45.842" v="4255" actId="478"/>
          <ac:picMkLst>
            <pc:docMk/>
            <pc:sldMk cId="407647166" sldId="273"/>
            <ac:picMk id="5" creationId="{5F85B2E4-F6D8-6250-F633-5F76BDE9133D}"/>
          </ac:picMkLst>
        </pc:picChg>
        <pc:picChg chg="add mod">
          <ac:chgData name="Daniela Coia" userId="3eb30d30-ac06-4058-be49-36af3ec47be3" providerId="ADAL" clId="{D07BA592-7B06-DD40-B307-62390C0A2A1D}" dt="2024-10-13T12:17:58.565" v="4259" actId="1076"/>
          <ac:picMkLst>
            <pc:docMk/>
            <pc:sldMk cId="407647166" sldId="273"/>
            <ac:picMk id="10" creationId="{BF9F4E00-FE53-858E-BB16-7652D71D6DFC}"/>
          </ac:picMkLst>
        </pc:picChg>
      </pc:sldChg>
      <pc:sldChg chg="addSp modSp new mod">
        <pc:chgData name="Daniela Coia" userId="3eb30d30-ac06-4058-be49-36af3ec47be3" providerId="ADAL" clId="{D07BA592-7B06-DD40-B307-62390C0A2A1D}" dt="2024-10-13T16:11:12.409" v="9454" actId="1076"/>
        <pc:sldMkLst>
          <pc:docMk/>
          <pc:sldMk cId="1272923406" sldId="274"/>
        </pc:sldMkLst>
        <pc:spChg chg="mod">
          <ac:chgData name="Daniela Coia" userId="3eb30d30-ac06-4058-be49-36af3ec47be3" providerId="ADAL" clId="{D07BA592-7B06-DD40-B307-62390C0A2A1D}" dt="2024-10-13T12:39:18.520" v="4915" actId="20577"/>
          <ac:spMkLst>
            <pc:docMk/>
            <pc:sldMk cId="1272923406" sldId="274"/>
            <ac:spMk id="2" creationId="{A4B43E0E-38ED-3DD9-040A-2722A61928DB}"/>
          </ac:spMkLst>
        </pc:spChg>
        <pc:spChg chg="mod">
          <ac:chgData name="Daniela Coia" userId="3eb30d30-ac06-4058-be49-36af3ec47be3" providerId="ADAL" clId="{D07BA592-7B06-DD40-B307-62390C0A2A1D}" dt="2024-10-13T16:10:47.899" v="9449" actId="255"/>
          <ac:spMkLst>
            <pc:docMk/>
            <pc:sldMk cId="1272923406" sldId="274"/>
            <ac:spMk id="3" creationId="{5123ECBC-B079-A68E-A706-2C2BFB4C2404}"/>
          </ac:spMkLst>
        </pc:spChg>
        <pc:spChg chg="add mod">
          <ac:chgData name="Daniela Coia" userId="3eb30d30-ac06-4058-be49-36af3ec47be3" providerId="ADAL" clId="{D07BA592-7B06-DD40-B307-62390C0A2A1D}" dt="2024-10-13T16:11:12.409" v="9454" actId="1076"/>
          <ac:spMkLst>
            <pc:docMk/>
            <pc:sldMk cId="1272923406" sldId="274"/>
            <ac:spMk id="6" creationId="{6FC6E87F-5A5A-2A4C-51AB-FA6D444884DD}"/>
          </ac:spMkLst>
        </pc:spChg>
        <pc:picChg chg="add mod">
          <ac:chgData name="Daniela Coia" userId="3eb30d30-ac06-4058-be49-36af3ec47be3" providerId="ADAL" clId="{D07BA592-7B06-DD40-B307-62390C0A2A1D}" dt="2024-10-13T16:11:07.095" v="9453" actId="1076"/>
          <ac:picMkLst>
            <pc:docMk/>
            <pc:sldMk cId="1272923406" sldId="274"/>
            <ac:picMk id="5" creationId="{11481020-8894-B723-D661-72749FCDD398}"/>
          </ac:picMkLst>
        </pc:picChg>
      </pc:sldChg>
      <pc:sldChg chg="modSp new mod">
        <pc:chgData name="Daniela Coia" userId="3eb30d30-ac06-4058-be49-36af3ec47be3" providerId="ADAL" clId="{D07BA592-7B06-DD40-B307-62390C0A2A1D}" dt="2024-10-13T16:16:49.041" v="9630" actId="20577"/>
        <pc:sldMkLst>
          <pc:docMk/>
          <pc:sldMk cId="2116307641" sldId="275"/>
        </pc:sldMkLst>
        <pc:spChg chg="mod">
          <ac:chgData name="Daniela Coia" userId="3eb30d30-ac06-4058-be49-36af3ec47be3" providerId="ADAL" clId="{D07BA592-7B06-DD40-B307-62390C0A2A1D}" dt="2024-10-13T12:45:11.807" v="5299" actId="20577"/>
          <ac:spMkLst>
            <pc:docMk/>
            <pc:sldMk cId="2116307641" sldId="275"/>
            <ac:spMk id="2" creationId="{E16A67D3-4430-162E-C7F8-1B114D4967B1}"/>
          </ac:spMkLst>
        </pc:spChg>
        <pc:spChg chg="mod">
          <ac:chgData name="Daniela Coia" userId="3eb30d30-ac06-4058-be49-36af3ec47be3" providerId="ADAL" clId="{D07BA592-7B06-DD40-B307-62390C0A2A1D}" dt="2024-10-13T16:16:49.041" v="9630" actId="20577"/>
          <ac:spMkLst>
            <pc:docMk/>
            <pc:sldMk cId="2116307641" sldId="275"/>
            <ac:spMk id="3" creationId="{23FB6761-AD8C-998C-23A8-97127C489B69}"/>
          </ac:spMkLst>
        </pc:spChg>
      </pc:sldChg>
      <pc:sldChg chg="addSp delSp modSp new mod">
        <pc:chgData name="Daniela Coia" userId="3eb30d30-ac06-4058-be49-36af3ec47be3" providerId="ADAL" clId="{D07BA592-7B06-DD40-B307-62390C0A2A1D}" dt="2024-10-13T15:34:59.325" v="8629" actId="20577"/>
        <pc:sldMkLst>
          <pc:docMk/>
          <pc:sldMk cId="3012906523" sldId="276"/>
        </pc:sldMkLst>
        <pc:spChg chg="mod">
          <ac:chgData name="Daniela Coia" userId="3eb30d30-ac06-4058-be49-36af3ec47be3" providerId="ADAL" clId="{D07BA592-7B06-DD40-B307-62390C0A2A1D}" dt="2024-10-13T15:34:59.325" v="8629" actId="20577"/>
          <ac:spMkLst>
            <pc:docMk/>
            <pc:sldMk cId="3012906523" sldId="276"/>
            <ac:spMk id="2" creationId="{FA2DE8F3-5963-314C-A5FB-F316CBD7ECC4}"/>
          </ac:spMkLst>
        </pc:spChg>
        <pc:spChg chg="del">
          <ac:chgData name="Daniela Coia" userId="3eb30d30-ac06-4058-be49-36af3ec47be3" providerId="ADAL" clId="{D07BA592-7B06-DD40-B307-62390C0A2A1D}" dt="2024-10-13T13:00:07.032" v="6626" actId="931"/>
          <ac:spMkLst>
            <pc:docMk/>
            <pc:sldMk cId="3012906523" sldId="276"/>
            <ac:spMk id="3" creationId="{5B67B86C-308D-0ADA-F51A-143187EC30A1}"/>
          </ac:spMkLst>
        </pc:spChg>
        <pc:spChg chg="add mod">
          <ac:chgData name="Daniela Coia" userId="3eb30d30-ac06-4058-be49-36af3ec47be3" providerId="ADAL" clId="{D07BA592-7B06-DD40-B307-62390C0A2A1D}" dt="2024-10-13T13:00:17.789" v="6630" actId="767"/>
          <ac:spMkLst>
            <pc:docMk/>
            <pc:sldMk cId="3012906523" sldId="276"/>
            <ac:spMk id="6" creationId="{B3C10BD9-5F4D-E481-7654-5FB0F5ED8511}"/>
          </ac:spMkLst>
        </pc:spChg>
        <pc:spChg chg="add del mod">
          <ac:chgData name="Daniela Coia" userId="3eb30d30-ac06-4058-be49-36af3ec47be3" providerId="ADAL" clId="{D07BA592-7B06-DD40-B307-62390C0A2A1D}" dt="2024-10-13T13:00:28.893" v="6633"/>
          <ac:spMkLst>
            <pc:docMk/>
            <pc:sldMk cId="3012906523" sldId="276"/>
            <ac:spMk id="7" creationId="{722821D9-5956-B3FD-C924-C01C1FA1D67F}"/>
          </ac:spMkLst>
        </pc:spChg>
        <pc:spChg chg="add del mod">
          <ac:chgData name="Daniela Coia" userId="3eb30d30-ac06-4058-be49-36af3ec47be3" providerId="ADAL" clId="{D07BA592-7B06-DD40-B307-62390C0A2A1D}" dt="2024-10-13T13:01:23.021" v="6637" actId="931"/>
          <ac:spMkLst>
            <pc:docMk/>
            <pc:sldMk cId="3012906523" sldId="276"/>
            <ac:spMk id="8" creationId="{A6098E98-FB0A-22B9-39C4-8489327BDA58}"/>
          </ac:spMkLst>
        </pc:spChg>
        <pc:spChg chg="add mod">
          <ac:chgData name="Daniela Coia" userId="3eb30d30-ac06-4058-be49-36af3ec47be3" providerId="ADAL" clId="{D07BA592-7B06-DD40-B307-62390C0A2A1D}" dt="2024-10-13T13:30:12.483" v="6836" actId="1076"/>
          <ac:spMkLst>
            <pc:docMk/>
            <pc:sldMk cId="3012906523" sldId="276"/>
            <ac:spMk id="11" creationId="{97DD19FD-59A1-2B05-4EDA-1FC662FBA01E}"/>
          </ac:spMkLst>
        </pc:spChg>
        <pc:spChg chg="add mod">
          <ac:chgData name="Daniela Coia" userId="3eb30d30-ac06-4058-be49-36af3ec47be3" providerId="ADAL" clId="{D07BA592-7B06-DD40-B307-62390C0A2A1D}" dt="2024-10-13T13:32:32.739" v="6868" actId="1076"/>
          <ac:spMkLst>
            <pc:docMk/>
            <pc:sldMk cId="3012906523" sldId="276"/>
            <ac:spMk id="14" creationId="{5DEBC348-2584-B4B7-8A52-F5872A83D558}"/>
          </ac:spMkLst>
        </pc:spChg>
        <pc:spChg chg="add mod">
          <ac:chgData name="Daniela Coia" userId="3eb30d30-ac06-4058-be49-36af3ec47be3" providerId="ADAL" clId="{D07BA592-7B06-DD40-B307-62390C0A2A1D}" dt="2024-10-13T13:32:29.969" v="6867" actId="1076"/>
          <ac:spMkLst>
            <pc:docMk/>
            <pc:sldMk cId="3012906523" sldId="276"/>
            <ac:spMk id="15" creationId="{83E3B43F-1E89-D43F-7363-DA5DF14B1703}"/>
          </ac:spMkLst>
        </pc:spChg>
        <pc:spChg chg="add mod">
          <ac:chgData name="Daniela Coia" userId="3eb30d30-ac06-4058-be49-36af3ec47be3" providerId="ADAL" clId="{D07BA592-7B06-DD40-B307-62390C0A2A1D}" dt="2024-10-13T13:32:08.259" v="6863" actId="14100"/>
          <ac:spMkLst>
            <pc:docMk/>
            <pc:sldMk cId="3012906523" sldId="276"/>
            <ac:spMk id="16" creationId="{CEEE8A3B-6245-E71D-933A-F5C1E684C6D9}"/>
          </ac:spMkLst>
        </pc:spChg>
        <pc:picChg chg="add del mod">
          <ac:chgData name="Daniela Coia" userId="3eb30d30-ac06-4058-be49-36af3ec47be3" providerId="ADAL" clId="{D07BA592-7B06-DD40-B307-62390C0A2A1D}" dt="2024-10-13T13:00:51.785" v="6636" actId="478"/>
          <ac:picMkLst>
            <pc:docMk/>
            <pc:sldMk cId="3012906523" sldId="276"/>
            <ac:picMk id="5" creationId="{5BF25640-2EBB-E3CB-E33B-26AB4AF714E1}"/>
          </ac:picMkLst>
        </pc:picChg>
        <pc:picChg chg="add mod">
          <ac:chgData name="Daniela Coia" userId="3eb30d30-ac06-4058-be49-36af3ec47be3" providerId="ADAL" clId="{D07BA592-7B06-DD40-B307-62390C0A2A1D}" dt="2024-10-13T13:30:15.712" v="6837" actId="1076"/>
          <ac:picMkLst>
            <pc:docMk/>
            <pc:sldMk cId="3012906523" sldId="276"/>
            <ac:picMk id="10" creationId="{55565479-C7BC-68A3-C0C0-42CEECBDCCF3}"/>
          </ac:picMkLst>
        </pc:picChg>
        <pc:picChg chg="add mod">
          <ac:chgData name="Daniela Coia" userId="3eb30d30-ac06-4058-be49-36af3ec47be3" providerId="ADAL" clId="{D07BA592-7B06-DD40-B307-62390C0A2A1D}" dt="2024-10-13T13:32:50.428" v="6869" actId="14100"/>
          <ac:picMkLst>
            <pc:docMk/>
            <pc:sldMk cId="3012906523" sldId="276"/>
            <ac:picMk id="13" creationId="{40BED743-5FA4-BE35-5D7B-B79B2F7DF60F}"/>
          </ac:picMkLst>
        </pc:picChg>
      </pc:sldChg>
      <pc:sldChg chg="addSp delSp modSp new mod">
        <pc:chgData name="Daniela Coia" userId="3eb30d30-ac06-4058-be49-36af3ec47be3" providerId="ADAL" clId="{D07BA592-7B06-DD40-B307-62390C0A2A1D}" dt="2024-10-13T15:16:15.799" v="7727" actId="1076"/>
        <pc:sldMkLst>
          <pc:docMk/>
          <pc:sldMk cId="1349261846" sldId="277"/>
        </pc:sldMkLst>
        <pc:spChg chg="mod">
          <ac:chgData name="Daniela Coia" userId="3eb30d30-ac06-4058-be49-36af3ec47be3" providerId="ADAL" clId="{D07BA592-7B06-DD40-B307-62390C0A2A1D}" dt="2024-10-13T15:09:32.791" v="7585" actId="20577"/>
          <ac:spMkLst>
            <pc:docMk/>
            <pc:sldMk cId="1349261846" sldId="277"/>
            <ac:spMk id="2" creationId="{F60C7662-458C-781B-FCE6-096954D146B8}"/>
          </ac:spMkLst>
        </pc:spChg>
        <pc:spChg chg="mod">
          <ac:chgData name="Daniela Coia" userId="3eb30d30-ac06-4058-be49-36af3ec47be3" providerId="ADAL" clId="{D07BA592-7B06-DD40-B307-62390C0A2A1D}" dt="2024-10-13T15:11:46.259" v="7696" actId="20577"/>
          <ac:spMkLst>
            <pc:docMk/>
            <pc:sldMk cId="1349261846" sldId="277"/>
            <ac:spMk id="3" creationId="{87E0F976-B58E-3896-EFEB-2549A49DF15F}"/>
          </ac:spMkLst>
        </pc:spChg>
        <pc:picChg chg="add mod">
          <ac:chgData name="Daniela Coia" userId="3eb30d30-ac06-4058-be49-36af3ec47be3" providerId="ADAL" clId="{D07BA592-7B06-DD40-B307-62390C0A2A1D}" dt="2024-10-13T15:12:35.839" v="7701" actId="931"/>
          <ac:picMkLst>
            <pc:docMk/>
            <pc:sldMk cId="1349261846" sldId="277"/>
            <ac:picMk id="5" creationId="{ADDC876F-B784-54A1-08A5-63D0E573F239}"/>
          </ac:picMkLst>
        </pc:picChg>
        <pc:picChg chg="add del mod">
          <ac:chgData name="Daniela Coia" userId="3eb30d30-ac06-4058-be49-36af3ec47be3" providerId="ADAL" clId="{D07BA592-7B06-DD40-B307-62390C0A2A1D}" dt="2024-10-13T15:13:51.490" v="7710" actId="478"/>
          <ac:picMkLst>
            <pc:docMk/>
            <pc:sldMk cId="1349261846" sldId="277"/>
            <ac:picMk id="7" creationId="{E8A38531-B866-F80E-E1B4-E67006ABD723}"/>
          </ac:picMkLst>
        </pc:picChg>
        <pc:picChg chg="add del mod">
          <ac:chgData name="Daniela Coia" userId="3eb30d30-ac06-4058-be49-36af3ec47be3" providerId="ADAL" clId="{D07BA592-7B06-DD40-B307-62390C0A2A1D}" dt="2024-10-13T15:14:22.739" v="7718" actId="478"/>
          <ac:picMkLst>
            <pc:docMk/>
            <pc:sldMk cId="1349261846" sldId="277"/>
            <ac:picMk id="9" creationId="{7D583B20-4078-E3AC-612C-17059ED4D9C2}"/>
          </ac:picMkLst>
        </pc:picChg>
        <pc:picChg chg="add mod">
          <ac:chgData name="Daniela Coia" userId="3eb30d30-ac06-4058-be49-36af3ec47be3" providerId="ADAL" clId="{D07BA592-7B06-DD40-B307-62390C0A2A1D}" dt="2024-10-13T15:16:15.799" v="7727" actId="1076"/>
          <ac:picMkLst>
            <pc:docMk/>
            <pc:sldMk cId="1349261846" sldId="277"/>
            <ac:picMk id="11" creationId="{0FA71CA0-BDC9-F352-CF22-49412C667337}"/>
          </ac:picMkLst>
        </pc:picChg>
      </pc:sldChg>
      <pc:sldChg chg="modSp new mod">
        <pc:chgData name="Daniela Coia" userId="3eb30d30-ac06-4058-be49-36af3ec47be3" providerId="ADAL" clId="{D07BA592-7B06-DD40-B307-62390C0A2A1D}" dt="2024-10-13T15:28:07.048" v="8374" actId="123"/>
        <pc:sldMkLst>
          <pc:docMk/>
          <pc:sldMk cId="1926974487" sldId="278"/>
        </pc:sldMkLst>
        <pc:spChg chg="mod">
          <ac:chgData name="Daniela Coia" userId="3eb30d30-ac06-4058-be49-36af3ec47be3" providerId="ADAL" clId="{D07BA592-7B06-DD40-B307-62390C0A2A1D}" dt="2024-10-13T15:18:07.844" v="7730"/>
          <ac:spMkLst>
            <pc:docMk/>
            <pc:sldMk cId="1926974487" sldId="278"/>
            <ac:spMk id="2" creationId="{E5B71922-7EFC-7DC5-51DA-354CF16A2028}"/>
          </ac:spMkLst>
        </pc:spChg>
        <pc:spChg chg="mod">
          <ac:chgData name="Daniela Coia" userId="3eb30d30-ac06-4058-be49-36af3ec47be3" providerId="ADAL" clId="{D07BA592-7B06-DD40-B307-62390C0A2A1D}" dt="2024-10-13T15:28:07.048" v="8374" actId="123"/>
          <ac:spMkLst>
            <pc:docMk/>
            <pc:sldMk cId="1926974487" sldId="278"/>
            <ac:spMk id="3" creationId="{68696BA1-3B19-7B03-F9B3-463136C3CAEC}"/>
          </ac:spMkLst>
        </pc:spChg>
      </pc:sldChg>
      <pc:sldChg chg="addSp delSp modSp new mod">
        <pc:chgData name="Daniela Coia" userId="3eb30d30-ac06-4058-be49-36af3ec47be3" providerId="ADAL" clId="{D07BA592-7B06-DD40-B307-62390C0A2A1D}" dt="2024-10-13T16:18:31.333" v="9636" actId="20577"/>
        <pc:sldMkLst>
          <pc:docMk/>
          <pc:sldMk cId="1128084117" sldId="279"/>
        </pc:sldMkLst>
        <pc:spChg chg="mod">
          <ac:chgData name="Daniela Coia" userId="3eb30d30-ac06-4058-be49-36af3ec47be3" providerId="ADAL" clId="{D07BA592-7B06-DD40-B307-62390C0A2A1D}" dt="2024-10-13T15:35:03.265" v="8631" actId="20577"/>
          <ac:spMkLst>
            <pc:docMk/>
            <pc:sldMk cId="1128084117" sldId="279"/>
            <ac:spMk id="2" creationId="{568AF631-37EE-7BBE-2C3E-611E86F77848}"/>
          </ac:spMkLst>
        </pc:spChg>
        <pc:spChg chg="mod">
          <ac:chgData name="Daniela Coia" userId="3eb30d30-ac06-4058-be49-36af3ec47be3" providerId="ADAL" clId="{D07BA592-7B06-DD40-B307-62390C0A2A1D}" dt="2024-10-13T16:18:31.333" v="9636" actId="20577"/>
          <ac:spMkLst>
            <pc:docMk/>
            <pc:sldMk cId="1128084117" sldId="279"/>
            <ac:spMk id="3" creationId="{754B1E81-45B0-A1A3-97F6-2A272EA50E98}"/>
          </ac:spMkLst>
        </pc:spChg>
        <pc:picChg chg="add del mod">
          <ac:chgData name="Daniela Coia" userId="3eb30d30-ac06-4058-be49-36af3ec47be3" providerId="ADAL" clId="{D07BA592-7B06-DD40-B307-62390C0A2A1D}" dt="2024-10-13T15:33:48.434" v="8619" actId="478"/>
          <ac:picMkLst>
            <pc:docMk/>
            <pc:sldMk cId="1128084117" sldId="279"/>
            <ac:picMk id="5" creationId="{893E6976-0A2D-BBE4-9505-926D700FC91A}"/>
          </ac:picMkLst>
        </pc:picChg>
        <pc:picChg chg="add mod">
          <ac:chgData name="Daniela Coia" userId="3eb30d30-ac06-4058-be49-36af3ec47be3" providerId="ADAL" clId="{D07BA592-7B06-DD40-B307-62390C0A2A1D}" dt="2024-10-13T15:40:19.392" v="8682" actId="1076"/>
          <ac:picMkLst>
            <pc:docMk/>
            <pc:sldMk cId="1128084117" sldId="279"/>
            <ac:picMk id="7" creationId="{D51669AA-DFE2-1983-7DE3-AA30B7EB6D26}"/>
          </ac:picMkLst>
        </pc:picChg>
      </pc:sldChg>
      <pc:sldChg chg="addSp delSp modSp new mod">
        <pc:chgData name="Daniela Coia" userId="3eb30d30-ac06-4058-be49-36af3ec47be3" providerId="ADAL" clId="{D07BA592-7B06-DD40-B307-62390C0A2A1D}" dt="2024-10-13T16:20:35.086" v="9637" actId="1076"/>
        <pc:sldMkLst>
          <pc:docMk/>
          <pc:sldMk cId="166617023" sldId="280"/>
        </pc:sldMkLst>
        <pc:spChg chg="mod">
          <ac:chgData name="Daniela Coia" userId="3eb30d30-ac06-4058-be49-36af3ec47be3" providerId="ADAL" clId="{D07BA592-7B06-DD40-B307-62390C0A2A1D}" dt="2024-10-13T15:35:09.877" v="8641" actId="5793"/>
          <ac:spMkLst>
            <pc:docMk/>
            <pc:sldMk cId="166617023" sldId="280"/>
            <ac:spMk id="2" creationId="{A774284D-B496-BA79-DE36-E5FD57BAB7E8}"/>
          </ac:spMkLst>
        </pc:spChg>
        <pc:spChg chg="del">
          <ac:chgData name="Daniela Coia" userId="3eb30d30-ac06-4058-be49-36af3ec47be3" providerId="ADAL" clId="{D07BA592-7B06-DD40-B307-62390C0A2A1D}" dt="2024-10-13T15:36:07.897" v="8642" actId="931"/>
          <ac:spMkLst>
            <pc:docMk/>
            <pc:sldMk cId="166617023" sldId="280"/>
            <ac:spMk id="3" creationId="{16176359-1D4F-D94F-3568-A1B01DC147E0}"/>
          </ac:spMkLst>
        </pc:spChg>
        <pc:picChg chg="add mod">
          <ac:chgData name="Daniela Coia" userId="3eb30d30-ac06-4058-be49-36af3ec47be3" providerId="ADAL" clId="{D07BA592-7B06-DD40-B307-62390C0A2A1D}" dt="2024-10-13T15:37:12.961" v="8652" actId="1076"/>
          <ac:picMkLst>
            <pc:docMk/>
            <pc:sldMk cId="166617023" sldId="280"/>
            <ac:picMk id="5" creationId="{ACF08C95-F42A-CA12-E37D-39E8A9626D75}"/>
          </ac:picMkLst>
        </pc:picChg>
        <pc:picChg chg="add mod">
          <ac:chgData name="Daniela Coia" userId="3eb30d30-ac06-4058-be49-36af3ec47be3" providerId="ADAL" clId="{D07BA592-7B06-DD40-B307-62390C0A2A1D}" dt="2024-10-13T15:37:25.522" v="8653" actId="14100"/>
          <ac:picMkLst>
            <pc:docMk/>
            <pc:sldMk cId="166617023" sldId="280"/>
            <ac:picMk id="7" creationId="{A927CB99-E81B-431E-D33F-CFB3297FD5F7}"/>
          </ac:picMkLst>
        </pc:picChg>
        <pc:cxnChg chg="add mod">
          <ac:chgData name="Daniela Coia" userId="3eb30d30-ac06-4058-be49-36af3ec47be3" providerId="ADAL" clId="{D07BA592-7B06-DD40-B307-62390C0A2A1D}" dt="2024-10-13T16:20:35.086" v="9637" actId="1076"/>
          <ac:cxnSpMkLst>
            <pc:docMk/>
            <pc:sldMk cId="166617023" sldId="280"/>
            <ac:cxnSpMk id="9" creationId="{66A7B467-8A50-0642-AC01-C4F3653EB6FA}"/>
          </ac:cxnSpMkLst>
        </pc:cxnChg>
      </pc:sldChg>
      <pc:sldChg chg="addSp delSp modSp new mod">
        <pc:chgData name="Daniela Coia" userId="3eb30d30-ac06-4058-be49-36af3ec47be3" providerId="ADAL" clId="{D07BA592-7B06-DD40-B307-62390C0A2A1D}" dt="2024-10-13T16:21:16.816" v="9649" actId="20577"/>
        <pc:sldMkLst>
          <pc:docMk/>
          <pc:sldMk cId="3455835267" sldId="281"/>
        </pc:sldMkLst>
        <pc:spChg chg="mod">
          <ac:chgData name="Daniela Coia" userId="3eb30d30-ac06-4058-be49-36af3ec47be3" providerId="ADAL" clId="{D07BA592-7B06-DD40-B307-62390C0A2A1D}" dt="2024-10-13T15:40:37.570" v="8684"/>
          <ac:spMkLst>
            <pc:docMk/>
            <pc:sldMk cId="3455835267" sldId="281"/>
            <ac:spMk id="2" creationId="{1DB40840-A34F-3DF8-8B4A-F0F623CD8BD7}"/>
          </ac:spMkLst>
        </pc:spChg>
        <pc:spChg chg="mod">
          <ac:chgData name="Daniela Coia" userId="3eb30d30-ac06-4058-be49-36af3ec47be3" providerId="ADAL" clId="{D07BA592-7B06-DD40-B307-62390C0A2A1D}" dt="2024-10-13T16:21:16.816" v="9649" actId="20577"/>
          <ac:spMkLst>
            <pc:docMk/>
            <pc:sldMk cId="3455835267" sldId="281"/>
            <ac:spMk id="3" creationId="{13E6A46A-B3A5-C86E-E587-C91C3694C6D3}"/>
          </ac:spMkLst>
        </pc:spChg>
        <pc:picChg chg="add del mod">
          <ac:chgData name="Daniela Coia" userId="3eb30d30-ac06-4058-be49-36af3ec47be3" providerId="ADAL" clId="{D07BA592-7B06-DD40-B307-62390C0A2A1D}" dt="2024-10-13T15:43:29.039" v="8846" actId="478"/>
          <ac:picMkLst>
            <pc:docMk/>
            <pc:sldMk cId="3455835267" sldId="281"/>
            <ac:picMk id="5" creationId="{80BF43E5-4C2E-DF70-B968-BB97D1FD569D}"/>
          </ac:picMkLst>
        </pc:picChg>
        <pc:picChg chg="add mod">
          <ac:chgData name="Daniela Coia" userId="3eb30d30-ac06-4058-be49-36af3ec47be3" providerId="ADAL" clId="{D07BA592-7B06-DD40-B307-62390C0A2A1D}" dt="2024-10-13T15:52:17.643" v="9246" actId="1076"/>
          <ac:picMkLst>
            <pc:docMk/>
            <pc:sldMk cId="3455835267" sldId="281"/>
            <ac:picMk id="7" creationId="{9C59EB03-E176-BD09-37E9-08B6E472764C}"/>
          </ac:picMkLst>
        </pc:picChg>
      </pc:sldChg>
    </pc:docChg>
  </pc:docChgLst>
  <pc:docChgLst>
    <pc:chgData name="Mark Bentley" userId="4f1f3be8-78e6-4802-a22c-e01f5e0ea520" providerId="ADAL" clId="{E14520B7-E7F4-E84C-AB0F-EDA52C3A62CF}"/>
    <pc:docChg chg="undo custSel addSld modSld">
      <pc:chgData name="Mark Bentley" userId="4f1f3be8-78e6-4802-a22c-e01f5e0ea520" providerId="ADAL" clId="{E14520B7-E7F4-E84C-AB0F-EDA52C3A62CF}" dt="2024-09-10T15:21:58.990" v="5771" actId="20577"/>
      <pc:docMkLst>
        <pc:docMk/>
      </pc:docMkLst>
      <pc:sldChg chg="modSp mod">
        <pc:chgData name="Mark Bentley" userId="4f1f3be8-78e6-4802-a22c-e01f5e0ea520" providerId="ADAL" clId="{E14520B7-E7F4-E84C-AB0F-EDA52C3A62CF}" dt="2024-08-28T15:42:21.339" v="2951" actId="1035"/>
        <pc:sldMkLst>
          <pc:docMk/>
          <pc:sldMk cId="0" sldId="256"/>
        </pc:sldMkLst>
        <pc:spChg chg="mod">
          <ac:chgData name="Mark Bentley" userId="4f1f3be8-78e6-4802-a22c-e01f5e0ea520" providerId="ADAL" clId="{E14520B7-E7F4-E84C-AB0F-EDA52C3A62CF}" dt="2024-08-26T13:28:59.840" v="34" actId="20577"/>
          <ac:spMkLst>
            <pc:docMk/>
            <pc:sldMk cId="0" sldId="256"/>
            <ac:spMk id="4" creationId="{00000000-0000-0000-0000-000000000000}"/>
          </ac:spMkLst>
        </pc:spChg>
        <pc:picChg chg="mod">
          <ac:chgData name="Mark Bentley" userId="4f1f3be8-78e6-4802-a22c-e01f5e0ea520" providerId="ADAL" clId="{E14520B7-E7F4-E84C-AB0F-EDA52C3A62CF}" dt="2024-08-28T15:42:21.339" v="2951" actId="1035"/>
          <ac:picMkLst>
            <pc:docMk/>
            <pc:sldMk cId="0" sldId="256"/>
            <ac:picMk id="6" creationId="{048486BD-6385-D6C5-F0A1-46DDCF74059D}"/>
          </ac:picMkLst>
        </pc:picChg>
      </pc:sldChg>
      <pc:sldChg chg="addSp delSp modSp">
        <pc:chgData name="Mark Bentley" userId="4f1f3be8-78e6-4802-a22c-e01f5e0ea520" providerId="ADAL" clId="{E14520B7-E7F4-E84C-AB0F-EDA52C3A62CF}" dt="2024-09-10T05:42:03.380" v="5064"/>
        <pc:sldMkLst>
          <pc:docMk/>
          <pc:sldMk cId="264314030" sldId="262"/>
        </pc:sldMkLst>
        <pc:spChg chg="mod">
          <ac:chgData name="Mark Bentley" userId="4f1f3be8-78e6-4802-a22c-e01f5e0ea520" providerId="ADAL" clId="{E14520B7-E7F4-E84C-AB0F-EDA52C3A62CF}" dt="2024-08-26T13:29:10.656" v="35" actId="14100"/>
          <ac:spMkLst>
            <pc:docMk/>
            <pc:sldMk cId="264314030" sldId="262"/>
            <ac:spMk id="3" creationId="{6F2E6E0F-4C90-7471-E210-0904A7D21A84}"/>
          </ac:spMkLst>
        </pc:spChg>
        <pc:picChg chg="add mod">
          <ac:chgData name="Mark Bentley" userId="4f1f3be8-78e6-4802-a22c-e01f5e0ea520" providerId="ADAL" clId="{E14520B7-E7F4-E84C-AB0F-EDA52C3A62CF}" dt="2024-09-10T05:42:03.380" v="5064"/>
          <ac:picMkLst>
            <pc:docMk/>
            <pc:sldMk cId="264314030" sldId="262"/>
            <ac:picMk id="7" creationId="{DDCC6721-E292-D556-C3AC-68BF94329D76}"/>
          </ac:picMkLst>
        </pc:picChg>
        <pc:picChg chg="del">
          <ac:chgData name="Mark Bentley" userId="4f1f3be8-78e6-4802-a22c-e01f5e0ea520" providerId="ADAL" clId="{E14520B7-E7F4-E84C-AB0F-EDA52C3A62CF}" dt="2024-09-10T05:42:03.040" v="5063" actId="478"/>
          <ac:picMkLst>
            <pc:docMk/>
            <pc:sldMk cId="264314030" sldId="262"/>
            <ac:picMk id="10" creationId="{42B9F4F2-43B7-2CAA-3FF2-A8A80E745126}"/>
          </ac:picMkLst>
        </pc:picChg>
      </pc:sldChg>
      <pc:sldChg chg="addSp delSp modSp new mod">
        <pc:chgData name="Mark Bentley" userId="4f1f3be8-78e6-4802-a22c-e01f5e0ea520" providerId="ADAL" clId="{E14520B7-E7F4-E84C-AB0F-EDA52C3A62CF}" dt="2024-09-10T06:28:52.814" v="5212" actId="20577"/>
        <pc:sldMkLst>
          <pc:docMk/>
          <pc:sldMk cId="1121055303" sldId="263"/>
        </pc:sldMkLst>
        <pc:spChg chg="mod">
          <ac:chgData name="Mark Bentley" userId="4f1f3be8-78e6-4802-a22c-e01f5e0ea520" providerId="ADAL" clId="{E14520B7-E7F4-E84C-AB0F-EDA52C3A62CF}" dt="2024-08-26T13:29:39.995" v="80" actId="20577"/>
          <ac:spMkLst>
            <pc:docMk/>
            <pc:sldMk cId="1121055303" sldId="263"/>
            <ac:spMk id="2" creationId="{5E448013-4C9F-1EC1-85BB-F9C034FE7C70}"/>
          </ac:spMkLst>
        </pc:spChg>
        <pc:spChg chg="mod">
          <ac:chgData name="Mark Bentley" userId="4f1f3be8-78e6-4802-a22c-e01f5e0ea520" providerId="ADAL" clId="{E14520B7-E7F4-E84C-AB0F-EDA52C3A62CF}" dt="2024-09-10T06:28:52.814" v="5212" actId="20577"/>
          <ac:spMkLst>
            <pc:docMk/>
            <pc:sldMk cId="1121055303" sldId="263"/>
            <ac:spMk id="3" creationId="{2E89458B-2C01-7B6E-D9D1-4EF2898F2BCC}"/>
          </ac:spMkLst>
        </pc:spChg>
        <pc:spChg chg="add del">
          <ac:chgData name="Mark Bentley" userId="4f1f3be8-78e6-4802-a22c-e01f5e0ea520" providerId="ADAL" clId="{E14520B7-E7F4-E84C-AB0F-EDA52C3A62CF}" dt="2024-08-28T15:41:07.642" v="2904" actId="22"/>
          <ac:spMkLst>
            <pc:docMk/>
            <pc:sldMk cId="1121055303" sldId="263"/>
            <ac:spMk id="6" creationId="{DA1A2D82-219C-22DA-F957-7BEBE199E90D}"/>
          </ac:spMkLst>
        </pc:spChg>
        <pc:picChg chg="add mod">
          <ac:chgData name="Mark Bentley" userId="4f1f3be8-78e6-4802-a22c-e01f5e0ea520" providerId="ADAL" clId="{E14520B7-E7F4-E84C-AB0F-EDA52C3A62CF}" dt="2024-09-02T12:26:16.379" v="3082" actId="1076"/>
          <ac:picMkLst>
            <pc:docMk/>
            <pc:sldMk cId="1121055303" sldId="263"/>
            <ac:picMk id="4" creationId="{963900EF-54AF-9D4C-D909-9989015A09E1}"/>
          </ac:picMkLst>
        </pc:picChg>
        <pc:picChg chg="add mod">
          <ac:chgData name="Mark Bentley" userId="4f1f3be8-78e6-4802-a22c-e01f5e0ea520" providerId="ADAL" clId="{E14520B7-E7F4-E84C-AB0F-EDA52C3A62CF}" dt="2024-09-02T12:26:23.278" v="3084" actId="1076"/>
          <ac:picMkLst>
            <pc:docMk/>
            <pc:sldMk cId="1121055303" sldId="263"/>
            <ac:picMk id="1026" creationId="{ACF860B4-43D4-6338-30F2-08DF61AA6319}"/>
          </ac:picMkLst>
        </pc:picChg>
      </pc:sldChg>
      <pc:sldChg chg="modSp new mod">
        <pc:chgData name="Mark Bentley" userId="4f1f3be8-78e6-4802-a22c-e01f5e0ea520" providerId="ADAL" clId="{E14520B7-E7F4-E84C-AB0F-EDA52C3A62CF}" dt="2024-09-10T06:31:49.116" v="5295" actId="27636"/>
        <pc:sldMkLst>
          <pc:docMk/>
          <pc:sldMk cId="908745506" sldId="264"/>
        </pc:sldMkLst>
        <pc:spChg chg="mod">
          <ac:chgData name="Mark Bentley" userId="4f1f3be8-78e6-4802-a22c-e01f5e0ea520" providerId="ADAL" clId="{E14520B7-E7F4-E84C-AB0F-EDA52C3A62CF}" dt="2024-09-10T06:29:45.090" v="5242" actId="20577"/>
          <ac:spMkLst>
            <pc:docMk/>
            <pc:sldMk cId="908745506" sldId="264"/>
            <ac:spMk id="2" creationId="{9E5B5C98-2D5B-A008-9147-2D41A1E14802}"/>
          </ac:spMkLst>
        </pc:spChg>
        <pc:spChg chg="mod">
          <ac:chgData name="Mark Bentley" userId="4f1f3be8-78e6-4802-a22c-e01f5e0ea520" providerId="ADAL" clId="{E14520B7-E7F4-E84C-AB0F-EDA52C3A62CF}" dt="2024-09-10T06:31:49.116" v="5295" actId="27636"/>
          <ac:spMkLst>
            <pc:docMk/>
            <pc:sldMk cId="908745506" sldId="264"/>
            <ac:spMk id="3" creationId="{AA8D52FD-1454-0CDC-D2DC-C3440266F2B1}"/>
          </ac:spMkLst>
        </pc:spChg>
      </pc:sldChg>
      <pc:sldChg chg="addSp modSp new mod">
        <pc:chgData name="Mark Bentley" userId="4f1f3be8-78e6-4802-a22c-e01f5e0ea520" providerId="ADAL" clId="{E14520B7-E7F4-E84C-AB0F-EDA52C3A62CF}" dt="2024-09-10T10:24:08.218" v="5645" actId="20577"/>
        <pc:sldMkLst>
          <pc:docMk/>
          <pc:sldMk cId="2306921325" sldId="265"/>
        </pc:sldMkLst>
        <pc:spChg chg="mod">
          <ac:chgData name="Mark Bentley" userId="4f1f3be8-78e6-4802-a22c-e01f5e0ea520" providerId="ADAL" clId="{E14520B7-E7F4-E84C-AB0F-EDA52C3A62CF}" dt="2024-08-27T07:59:26.701" v="679" actId="20577"/>
          <ac:spMkLst>
            <pc:docMk/>
            <pc:sldMk cId="2306921325" sldId="265"/>
            <ac:spMk id="2" creationId="{D3B69482-A420-E7AB-4E8E-7FFD65BBBE2E}"/>
          </ac:spMkLst>
        </pc:spChg>
        <pc:spChg chg="mod">
          <ac:chgData name="Mark Bentley" userId="4f1f3be8-78e6-4802-a22c-e01f5e0ea520" providerId="ADAL" clId="{E14520B7-E7F4-E84C-AB0F-EDA52C3A62CF}" dt="2024-09-09T09:29:42.226" v="5062" actId="1035"/>
          <ac:spMkLst>
            <pc:docMk/>
            <pc:sldMk cId="2306921325" sldId="265"/>
            <ac:spMk id="3" creationId="{B6DC16DB-F4E7-EE05-4E5F-EE358E1283C4}"/>
          </ac:spMkLst>
        </pc:spChg>
        <pc:graphicFrameChg chg="add mod modGraphic">
          <ac:chgData name="Mark Bentley" userId="4f1f3be8-78e6-4802-a22c-e01f5e0ea520" providerId="ADAL" clId="{E14520B7-E7F4-E84C-AB0F-EDA52C3A62CF}" dt="2024-09-10T10:24:08.218" v="5645" actId="20577"/>
          <ac:graphicFrameMkLst>
            <pc:docMk/>
            <pc:sldMk cId="2306921325" sldId="265"/>
            <ac:graphicFrameMk id="4" creationId="{A21708F9-F5D9-6107-7E0D-1C2A53E67B2B}"/>
          </ac:graphicFrameMkLst>
        </pc:graphicFrameChg>
        <pc:picChg chg="add mod">
          <ac:chgData name="Mark Bentley" userId="4f1f3be8-78e6-4802-a22c-e01f5e0ea520" providerId="ADAL" clId="{E14520B7-E7F4-E84C-AB0F-EDA52C3A62CF}" dt="2024-09-09T09:19:51.150" v="5037" actId="1036"/>
          <ac:picMkLst>
            <pc:docMk/>
            <pc:sldMk cId="2306921325" sldId="265"/>
            <ac:picMk id="5" creationId="{16406BBB-D3A0-38D3-145D-85EF46DE6474}"/>
          </ac:picMkLst>
        </pc:picChg>
        <pc:picChg chg="add mod">
          <ac:chgData name="Mark Bentley" userId="4f1f3be8-78e6-4802-a22c-e01f5e0ea520" providerId="ADAL" clId="{E14520B7-E7F4-E84C-AB0F-EDA52C3A62CF}" dt="2024-09-09T09:20:11.881" v="5050" actId="1035"/>
          <ac:picMkLst>
            <pc:docMk/>
            <pc:sldMk cId="2306921325" sldId="265"/>
            <ac:picMk id="6" creationId="{B64DE8C4-F380-1B90-37AB-89CD821D993C}"/>
          </ac:picMkLst>
        </pc:picChg>
        <pc:picChg chg="add mod">
          <ac:chgData name="Mark Bentley" userId="4f1f3be8-78e6-4802-a22c-e01f5e0ea520" providerId="ADAL" clId="{E14520B7-E7F4-E84C-AB0F-EDA52C3A62CF}" dt="2024-09-09T09:19:41.617" v="5034" actId="1036"/>
          <ac:picMkLst>
            <pc:docMk/>
            <pc:sldMk cId="2306921325" sldId="265"/>
            <ac:picMk id="7" creationId="{09DD3C76-2CA2-7264-D7B0-01060DE32CC6}"/>
          </ac:picMkLst>
        </pc:picChg>
        <pc:picChg chg="add mod">
          <ac:chgData name="Mark Bentley" userId="4f1f3be8-78e6-4802-a22c-e01f5e0ea520" providerId="ADAL" clId="{E14520B7-E7F4-E84C-AB0F-EDA52C3A62CF}" dt="2024-09-09T09:19:51.150" v="5037" actId="1036"/>
          <ac:picMkLst>
            <pc:docMk/>
            <pc:sldMk cId="2306921325" sldId="265"/>
            <ac:picMk id="8" creationId="{319FB480-4BE3-0CA4-5AE7-4AB15AA614A6}"/>
          </ac:picMkLst>
        </pc:picChg>
      </pc:sldChg>
      <pc:sldChg chg="modSp new mod">
        <pc:chgData name="Mark Bentley" userId="4f1f3be8-78e6-4802-a22c-e01f5e0ea520" providerId="ADAL" clId="{E14520B7-E7F4-E84C-AB0F-EDA52C3A62CF}" dt="2024-09-10T15:21:58.990" v="5771" actId="20577"/>
        <pc:sldMkLst>
          <pc:docMk/>
          <pc:sldMk cId="39058649" sldId="266"/>
        </pc:sldMkLst>
        <pc:spChg chg="mod">
          <ac:chgData name="Mark Bentley" userId="4f1f3be8-78e6-4802-a22c-e01f5e0ea520" providerId="ADAL" clId="{E14520B7-E7F4-E84C-AB0F-EDA52C3A62CF}" dt="2024-08-27T12:07:12.729" v="698" actId="20577"/>
          <ac:spMkLst>
            <pc:docMk/>
            <pc:sldMk cId="39058649" sldId="266"/>
            <ac:spMk id="2" creationId="{DA1961EB-ABD8-0DBE-2CC4-719375AA7806}"/>
          </ac:spMkLst>
        </pc:spChg>
        <pc:spChg chg="mod">
          <ac:chgData name="Mark Bentley" userId="4f1f3be8-78e6-4802-a22c-e01f5e0ea520" providerId="ADAL" clId="{E14520B7-E7F4-E84C-AB0F-EDA52C3A62CF}" dt="2024-09-10T15:21:58.990" v="5771" actId="20577"/>
          <ac:spMkLst>
            <pc:docMk/>
            <pc:sldMk cId="39058649" sldId="266"/>
            <ac:spMk id="3" creationId="{F19DA4B2-5989-8A47-0764-B00005AB3556}"/>
          </ac:spMkLst>
        </pc:spChg>
      </pc:sldChg>
      <pc:sldChg chg="addSp modSp new mod">
        <pc:chgData name="Mark Bentley" userId="4f1f3be8-78e6-4802-a22c-e01f5e0ea520" providerId="ADAL" clId="{E14520B7-E7F4-E84C-AB0F-EDA52C3A62CF}" dt="2024-09-09T09:15:47.301" v="4913" actId="12788"/>
        <pc:sldMkLst>
          <pc:docMk/>
          <pc:sldMk cId="3903479335" sldId="267"/>
        </pc:sldMkLst>
        <pc:spChg chg="mod">
          <ac:chgData name="Mark Bentley" userId="4f1f3be8-78e6-4802-a22c-e01f5e0ea520" providerId="ADAL" clId="{E14520B7-E7F4-E84C-AB0F-EDA52C3A62CF}" dt="2024-08-27T12:07:21.790" v="724" actId="20577"/>
          <ac:spMkLst>
            <pc:docMk/>
            <pc:sldMk cId="3903479335" sldId="267"/>
            <ac:spMk id="2" creationId="{511BB527-1B62-A65E-51C0-2863029DC870}"/>
          </ac:spMkLst>
        </pc:spChg>
        <pc:spChg chg="mod">
          <ac:chgData name="Mark Bentley" userId="4f1f3be8-78e6-4802-a22c-e01f5e0ea520" providerId="ADAL" clId="{E14520B7-E7F4-E84C-AB0F-EDA52C3A62CF}" dt="2024-09-09T09:15:37.620" v="4910" actId="20577"/>
          <ac:spMkLst>
            <pc:docMk/>
            <pc:sldMk cId="3903479335" sldId="267"/>
            <ac:spMk id="3" creationId="{80CBFCF9-ACDD-6B0E-C913-8886822F7A6F}"/>
          </ac:spMkLst>
        </pc:spChg>
        <pc:picChg chg="add mod">
          <ac:chgData name="Mark Bentley" userId="4f1f3be8-78e6-4802-a22c-e01f5e0ea520" providerId="ADAL" clId="{E14520B7-E7F4-E84C-AB0F-EDA52C3A62CF}" dt="2024-09-09T09:15:47.301" v="4913" actId="12788"/>
          <ac:picMkLst>
            <pc:docMk/>
            <pc:sldMk cId="3903479335" sldId="267"/>
            <ac:picMk id="4" creationId="{5F81644E-BE2E-A4A4-6901-2781D338EA9D}"/>
          </ac:picMkLst>
        </pc:picChg>
      </pc:sldChg>
      <pc:sldChg chg="addSp modSp new mod">
        <pc:chgData name="Mark Bentley" userId="4f1f3be8-78e6-4802-a22c-e01f5e0ea520" providerId="ADAL" clId="{E14520B7-E7F4-E84C-AB0F-EDA52C3A62CF}" dt="2024-09-09T07:36:59.089" v="4578" actId="20577"/>
        <pc:sldMkLst>
          <pc:docMk/>
          <pc:sldMk cId="813004321" sldId="268"/>
        </pc:sldMkLst>
        <pc:spChg chg="mod">
          <ac:chgData name="Mark Bentley" userId="4f1f3be8-78e6-4802-a22c-e01f5e0ea520" providerId="ADAL" clId="{E14520B7-E7F4-E84C-AB0F-EDA52C3A62CF}" dt="2024-08-28T09:16:29.385" v="756" actId="20577"/>
          <ac:spMkLst>
            <pc:docMk/>
            <pc:sldMk cId="813004321" sldId="268"/>
            <ac:spMk id="2" creationId="{A58B8182-663D-EDB2-C71B-58BBF2CF45F5}"/>
          </ac:spMkLst>
        </pc:spChg>
        <pc:spChg chg="mod">
          <ac:chgData name="Mark Bentley" userId="4f1f3be8-78e6-4802-a22c-e01f5e0ea520" providerId="ADAL" clId="{E14520B7-E7F4-E84C-AB0F-EDA52C3A62CF}" dt="2024-09-09T07:36:59.089" v="4578" actId="20577"/>
          <ac:spMkLst>
            <pc:docMk/>
            <pc:sldMk cId="813004321" sldId="268"/>
            <ac:spMk id="3" creationId="{732EE5C4-BEB6-46B8-B5BA-9B0C56BEAFE6}"/>
          </ac:spMkLst>
        </pc:spChg>
        <pc:picChg chg="add mod">
          <ac:chgData name="Mark Bentley" userId="4f1f3be8-78e6-4802-a22c-e01f5e0ea520" providerId="ADAL" clId="{E14520B7-E7F4-E84C-AB0F-EDA52C3A62CF}" dt="2024-08-28T09:25:04.252" v="786" actId="1076"/>
          <ac:picMkLst>
            <pc:docMk/>
            <pc:sldMk cId="813004321" sldId="268"/>
            <ac:picMk id="4" creationId="{C15B5B31-62ED-590C-1C03-A1871EF70B42}"/>
          </ac:picMkLst>
        </pc:picChg>
      </pc:sldChg>
      <pc:sldChg chg="addSp modSp new mod">
        <pc:chgData name="Mark Bentley" userId="4f1f3be8-78e6-4802-a22c-e01f5e0ea520" providerId="ADAL" clId="{E14520B7-E7F4-E84C-AB0F-EDA52C3A62CF}" dt="2024-09-10T07:21:19.947" v="5576" actId="1037"/>
        <pc:sldMkLst>
          <pc:docMk/>
          <pc:sldMk cId="477460245" sldId="269"/>
        </pc:sldMkLst>
        <pc:spChg chg="mod">
          <ac:chgData name="Mark Bentley" userId="4f1f3be8-78e6-4802-a22c-e01f5e0ea520" providerId="ADAL" clId="{E14520B7-E7F4-E84C-AB0F-EDA52C3A62CF}" dt="2024-08-28T09:17:43.462" v="783" actId="20577"/>
          <ac:spMkLst>
            <pc:docMk/>
            <pc:sldMk cId="477460245" sldId="269"/>
            <ac:spMk id="2" creationId="{3802F450-BD87-A32A-A0D6-BB7818D66696}"/>
          </ac:spMkLst>
        </pc:spChg>
        <pc:spChg chg="mod">
          <ac:chgData name="Mark Bentley" userId="4f1f3be8-78e6-4802-a22c-e01f5e0ea520" providerId="ADAL" clId="{E14520B7-E7F4-E84C-AB0F-EDA52C3A62CF}" dt="2024-09-03T12:44:13.659" v="3978" actId="20577"/>
          <ac:spMkLst>
            <pc:docMk/>
            <pc:sldMk cId="477460245" sldId="269"/>
            <ac:spMk id="3" creationId="{FFBABB8E-1003-A18E-9B0E-52554F171955}"/>
          </ac:spMkLst>
        </pc:spChg>
        <pc:picChg chg="add mod">
          <ac:chgData name="Mark Bentley" userId="4f1f3be8-78e6-4802-a22c-e01f5e0ea520" providerId="ADAL" clId="{E14520B7-E7F4-E84C-AB0F-EDA52C3A62CF}" dt="2024-09-10T07:20:49.931" v="5520" actId="1037"/>
          <ac:picMkLst>
            <pc:docMk/>
            <pc:sldMk cId="477460245" sldId="269"/>
            <ac:picMk id="4" creationId="{CFBEF9FF-7CB8-1D5A-E7D1-3344DAB0DDFB}"/>
          </ac:picMkLst>
        </pc:picChg>
        <pc:picChg chg="add mod">
          <ac:chgData name="Mark Bentley" userId="4f1f3be8-78e6-4802-a22c-e01f5e0ea520" providerId="ADAL" clId="{E14520B7-E7F4-E84C-AB0F-EDA52C3A62CF}" dt="2024-09-10T07:21:14.041" v="5568" actId="12788"/>
          <ac:picMkLst>
            <pc:docMk/>
            <pc:sldMk cId="477460245" sldId="269"/>
            <ac:picMk id="5" creationId="{C0C9C418-8C2F-A152-0C23-0C66C9B3BCA5}"/>
          </ac:picMkLst>
        </pc:picChg>
        <pc:picChg chg="add mod">
          <ac:chgData name="Mark Bentley" userId="4f1f3be8-78e6-4802-a22c-e01f5e0ea520" providerId="ADAL" clId="{E14520B7-E7F4-E84C-AB0F-EDA52C3A62CF}" dt="2024-09-10T07:21:19.947" v="5576" actId="1037"/>
          <ac:picMkLst>
            <pc:docMk/>
            <pc:sldMk cId="477460245" sldId="269"/>
            <ac:picMk id="6" creationId="{93B1DB81-13D5-6F5A-7468-3B5EDBBB2ECF}"/>
          </ac:picMkLst>
        </pc:picChg>
      </pc:sldChg>
      <pc:sldChg chg="addSp modSp new mod">
        <pc:chgData name="Mark Bentley" userId="4f1f3be8-78e6-4802-a22c-e01f5e0ea520" providerId="ADAL" clId="{E14520B7-E7F4-E84C-AB0F-EDA52C3A62CF}" dt="2024-09-10T15:21:05.216" v="5711" actId="1035"/>
        <pc:sldMkLst>
          <pc:docMk/>
          <pc:sldMk cId="2733654658" sldId="270"/>
        </pc:sldMkLst>
        <pc:spChg chg="mod">
          <ac:chgData name="Mark Bentley" userId="4f1f3be8-78e6-4802-a22c-e01f5e0ea520" providerId="ADAL" clId="{E14520B7-E7F4-E84C-AB0F-EDA52C3A62CF}" dt="2024-08-28T15:34:37.259" v="2587" actId="20577"/>
          <ac:spMkLst>
            <pc:docMk/>
            <pc:sldMk cId="2733654658" sldId="270"/>
            <ac:spMk id="2" creationId="{0B86A29A-F599-E4D4-78A2-47596183C448}"/>
          </ac:spMkLst>
        </pc:spChg>
        <pc:spChg chg="mod">
          <ac:chgData name="Mark Bentley" userId="4f1f3be8-78e6-4802-a22c-e01f5e0ea520" providerId="ADAL" clId="{E14520B7-E7F4-E84C-AB0F-EDA52C3A62CF}" dt="2024-09-10T15:21:00.023" v="5694" actId="20577"/>
          <ac:spMkLst>
            <pc:docMk/>
            <pc:sldMk cId="2733654658" sldId="270"/>
            <ac:spMk id="3" creationId="{745D42E7-74CB-DDB2-23CF-CB0D8605CA73}"/>
          </ac:spMkLst>
        </pc:spChg>
        <pc:picChg chg="add mod">
          <ac:chgData name="Mark Bentley" userId="4f1f3be8-78e6-4802-a22c-e01f5e0ea520" providerId="ADAL" clId="{E14520B7-E7F4-E84C-AB0F-EDA52C3A62CF}" dt="2024-09-10T15:21:05.216" v="5711" actId="1035"/>
          <ac:picMkLst>
            <pc:docMk/>
            <pc:sldMk cId="2733654658" sldId="270"/>
            <ac:picMk id="1026" creationId="{605C0532-E414-D8F4-8BBE-D730BBBBC363}"/>
          </ac:picMkLst>
        </pc:picChg>
        <pc:picChg chg="add mod">
          <ac:chgData name="Mark Bentley" userId="4f1f3be8-78e6-4802-a22c-e01f5e0ea520" providerId="ADAL" clId="{E14520B7-E7F4-E84C-AB0F-EDA52C3A62CF}" dt="2024-09-10T15:21:05.216" v="5711" actId="1035"/>
          <ac:picMkLst>
            <pc:docMk/>
            <pc:sldMk cId="2733654658" sldId="270"/>
            <ac:picMk id="1028" creationId="{015582DB-0CE1-ABB6-B7AC-3C17A2631F8E}"/>
          </ac:picMkLst>
        </pc:picChg>
      </pc:sldChg>
      <pc:sldChg chg="addSp modSp new mod">
        <pc:chgData name="Mark Bentley" userId="4f1f3be8-78e6-4802-a22c-e01f5e0ea520" providerId="ADAL" clId="{E14520B7-E7F4-E84C-AB0F-EDA52C3A62CF}" dt="2024-09-10T07:14:45.067" v="5369" actId="20577"/>
        <pc:sldMkLst>
          <pc:docMk/>
          <pc:sldMk cId="2060970702" sldId="271"/>
        </pc:sldMkLst>
        <pc:spChg chg="mod">
          <ac:chgData name="Mark Bentley" userId="4f1f3be8-78e6-4802-a22c-e01f5e0ea520" providerId="ADAL" clId="{E14520B7-E7F4-E84C-AB0F-EDA52C3A62CF}" dt="2024-09-09T08:54:46.900" v="4597" actId="20577"/>
          <ac:spMkLst>
            <pc:docMk/>
            <pc:sldMk cId="2060970702" sldId="271"/>
            <ac:spMk id="2" creationId="{A2D96BDB-207A-D840-A721-DDFEFF96602D}"/>
          </ac:spMkLst>
        </pc:spChg>
        <pc:spChg chg="mod">
          <ac:chgData name="Mark Bentley" userId="4f1f3be8-78e6-4802-a22c-e01f5e0ea520" providerId="ADAL" clId="{E14520B7-E7F4-E84C-AB0F-EDA52C3A62CF}" dt="2024-09-10T07:14:45.067" v="5369" actId="20577"/>
          <ac:spMkLst>
            <pc:docMk/>
            <pc:sldMk cId="2060970702" sldId="271"/>
            <ac:spMk id="3" creationId="{3D53C159-704B-1341-6158-FFDCFD01E98A}"/>
          </ac:spMkLst>
        </pc:spChg>
        <pc:picChg chg="add mod">
          <ac:chgData name="Mark Bentley" userId="4f1f3be8-78e6-4802-a22c-e01f5e0ea520" providerId="ADAL" clId="{E14520B7-E7F4-E84C-AB0F-EDA52C3A62CF}" dt="2024-09-10T07:14:14.489" v="5347" actId="14100"/>
          <ac:picMkLst>
            <pc:docMk/>
            <pc:sldMk cId="2060970702" sldId="271"/>
            <ac:picMk id="4" creationId="{F4ADE024-6524-EACA-9499-FA2D6C8893D3}"/>
          </ac:picMkLst>
        </pc:picChg>
        <pc:picChg chg="add mod">
          <ac:chgData name="Mark Bentley" userId="4f1f3be8-78e6-4802-a22c-e01f5e0ea520" providerId="ADAL" clId="{E14520B7-E7F4-E84C-AB0F-EDA52C3A62CF}" dt="2024-09-09T09:11:13.521" v="4886"/>
          <ac:picMkLst>
            <pc:docMk/>
            <pc:sldMk cId="2060970702" sldId="271"/>
            <ac:picMk id="5" creationId="{CEEAAE20-3AF4-546E-0669-0CE4810353B7}"/>
          </ac:picMkLst>
        </pc:picChg>
      </pc:sldChg>
    </pc:docChg>
  </pc:docChgLst>
  <pc:docChgLst>
    <pc:chgData name="Mark Bentley" userId="4f1f3be8-78e6-4802-a22c-e01f5e0ea520" providerId="ADAL" clId="{4A44F22D-6CCD-724A-9CAA-A6B016AF33CD}"/>
    <pc:docChg chg="modSld">
      <pc:chgData name="Mark Bentley" userId="4f1f3be8-78e6-4802-a22c-e01f5e0ea520" providerId="ADAL" clId="{4A44F22D-6CCD-724A-9CAA-A6B016AF33CD}" dt="2024-10-30T13:18:07.779" v="68" actId="20577"/>
      <pc:docMkLst>
        <pc:docMk/>
      </pc:docMkLst>
      <pc:sldChg chg="modSp mod">
        <pc:chgData name="Mark Bentley" userId="4f1f3be8-78e6-4802-a22c-e01f5e0ea520" providerId="ADAL" clId="{4A44F22D-6CCD-724A-9CAA-A6B016AF33CD}" dt="2024-10-24T13:26:22.404" v="67" actId="20577"/>
        <pc:sldMkLst>
          <pc:docMk/>
          <pc:sldMk cId="264314030" sldId="262"/>
        </pc:sldMkLst>
        <pc:spChg chg="mod">
          <ac:chgData name="Mark Bentley" userId="4f1f3be8-78e6-4802-a22c-e01f5e0ea520" providerId="ADAL" clId="{4A44F22D-6CCD-724A-9CAA-A6B016AF33CD}" dt="2024-10-24T13:26:22.404" v="67" actId="20577"/>
          <ac:spMkLst>
            <pc:docMk/>
            <pc:sldMk cId="264314030" sldId="262"/>
            <ac:spMk id="3" creationId="{6F2E6E0F-4C90-7471-E210-0904A7D21A84}"/>
          </ac:spMkLst>
        </pc:spChg>
      </pc:sldChg>
      <pc:sldChg chg="modSp mod">
        <pc:chgData name="Mark Bentley" userId="4f1f3be8-78e6-4802-a22c-e01f5e0ea520" providerId="ADAL" clId="{4A44F22D-6CCD-724A-9CAA-A6B016AF33CD}" dt="2024-10-24T13:25:22.811" v="30" actId="20577"/>
        <pc:sldMkLst>
          <pc:docMk/>
          <pc:sldMk cId="1926917637" sldId="267"/>
        </pc:sldMkLst>
        <pc:spChg chg="mod">
          <ac:chgData name="Mark Bentley" userId="4f1f3be8-78e6-4802-a22c-e01f5e0ea520" providerId="ADAL" clId="{4A44F22D-6CCD-724A-9CAA-A6B016AF33CD}" dt="2024-10-24T13:25:22.811" v="30" actId="20577"/>
          <ac:spMkLst>
            <pc:docMk/>
            <pc:sldMk cId="1926917637" sldId="267"/>
            <ac:spMk id="3" creationId="{471331C2-90F0-A164-9E90-CB7219C528F4}"/>
          </ac:spMkLst>
        </pc:spChg>
      </pc:sldChg>
      <pc:sldChg chg="modSp mod">
        <pc:chgData name="Mark Bentley" userId="4f1f3be8-78e6-4802-a22c-e01f5e0ea520" providerId="ADAL" clId="{4A44F22D-6CCD-724A-9CAA-A6B016AF33CD}" dt="2024-10-24T13:24:30.670" v="16" actId="20577"/>
        <pc:sldMkLst>
          <pc:docMk/>
          <pc:sldMk cId="1272923406" sldId="274"/>
        </pc:sldMkLst>
        <pc:spChg chg="mod">
          <ac:chgData name="Mark Bentley" userId="4f1f3be8-78e6-4802-a22c-e01f5e0ea520" providerId="ADAL" clId="{4A44F22D-6CCD-724A-9CAA-A6B016AF33CD}" dt="2024-10-24T13:24:30.670" v="16" actId="20577"/>
          <ac:spMkLst>
            <pc:docMk/>
            <pc:sldMk cId="1272923406" sldId="274"/>
            <ac:spMk id="3" creationId="{5123ECBC-B079-A68E-A706-2C2BFB4C2404}"/>
          </ac:spMkLst>
        </pc:spChg>
      </pc:sldChg>
      <pc:sldChg chg="modSp mod">
        <pc:chgData name="Mark Bentley" userId="4f1f3be8-78e6-4802-a22c-e01f5e0ea520" providerId="ADAL" clId="{4A44F22D-6CCD-724A-9CAA-A6B016AF33CD}" dt="2024-10-30T13:18:07.779" v="68" actId="20577"/>
        <pc:sldMkLst>
          <pc:docMk/>
          <pc:sldMk cId="1128084117" sldId="279"/>
        </pc:sldMkLst>
        <pc:spChg chg="mod">
          <ac:chgData name="Mark Bentley" userId="4f1f3be8-78e6-4802-a22c-e01f5e0ea520" providerId="ADAL" clId="{4A44F22D-6CCD-724A-9CAA-A6B016AF33CD}" dt="2024-10-30T13:18:07.779" v="68" actId="20577"/>
          <ac:spMkLst>
            <pc:docMk/>
            <pc:sldMk cId="1128084117" sldId="279"/>
            <ac:spMk id="3" creationId="{754B1E81-45B0-A1A3-97F6-2A272EA50E98}"/>
          </ac:spMkLst>
        </pc:spChg>
      </pc:sldChg>
    </pc:docChg>
  </pc:docChgLst>
  <pc:docChgLst>
    <pc:chgData name="Mark Bentley" userId="4f1f3be8-78e6-4802-a22c-e01f5e0ea520" providerId="ADAL" clId="{0C207EDD-5D18-0F47-B7F7-1136DD753BD4}"/>
    <pc:docChg chg="modSld">
      <pc:chgData name="Mark Bentley" userId="4f1f3be8-78e6-4802-a22c-e01f5e0ea520" providerId="ADAL" clId="{0C207EDD-5D18-0F47-B7F7-1136DD753BD4}" dt="2024-11-04T10:29:11.869" v="12" actId="20577"/>
      <pc:docMkLst>
        <pc:docMk/>
      </pc:docMkLst>
      <pc:sldChg chg="modSp mod">
        <pc:chgData name="Mark Bentley" userId="4f1f3be8-78e6-4802-a22c-e01f5e0ea520" providerId="ADAL" clId="{0C207EDD-5D18-0F47-B7F7-1136DD753BD4}" dt="2024-11-04T10:29:11.869" v="12" actId="20577"/>
        <pc:sldMkLst>
          <pc:docMk/>
          <pc:sldMk cId="27672635" sldId="288"/>
        </pc:sldMkLst>
        <pc:spChg chg="mod">
          <ac:chgData name="Mark Bentley" userId="4f1f3be8-78e6-4802-a22c-e01f5e0ea520" providerId="ADAL" clId="{0C207EDD-5D18-0F47-B7F7-1136DD753BD4}" dt="2024-11-04T10:29:11.869" v="12" actId="20577"/>
          <ac:spMkLst>
            <pc:docMk/>
            <pc:sldMk cId="27672635" sldId="288"/>
            <ac:spMk id="3" creationId="{1FB1D713-26CE-0EB9-21F8-1CE9C37E81EA}"/>
          </ac:spMkLst>
        </pc:spChg>
      </pc:sldChg>
    </pc:docChg>
  </pc:docChgLst>
  <pc:docChgLst>
    <pc:chgData name="Thomas Cornet" userId="aa5bec9a-4887-46ce-bd0c-309f39006942" providerId="ADAL" clId="{7EF6F26C-E8D9-CB4D-B640-BCF3DCB870D0}"/>
    <pc:docChg chg="undo custSel addSld delSld modSld sldOrd">
      <pc:chgData name="Thomas Cornet" userId="aa5bec9a-4887-46ce-bd0c-309f39006942" providerId="ADAL" clId="{7EF6F26C-E8D9-CB4D-B640-BCF3DCB870D0}" dt="2024-11-05T07:08:31.242" v="15728" actId="20577"/>
      <pc:docMkLst>
        <pc:docMk/>
      </pc:docMkLst>
      <pc:sldChg chg="delSp modSp mod">
        <pc:chgData name="Thomas Cornet" userId="aa5bec9a-4887-46ce-bd0c-309f39006942" providerId="ADAL" clId="{7EF6F26C-E8D9-CB4D-B640-BCF3DCB870D0}" dt="2024-11-03T12:08:23.819" v="15715" actId="478"/>
        <pc:sldMkLst>
          <pc:docMk/>
          <pc:sldMk cId="0" sldId="256"/>
        </pc:sldMkLst>
        <pc:spChg chg="mod">
          <ac:chgData name="Thomas Cornet" userId="aa5bec9a-4887-46ce-bd0c-309f39006942" providerId="ADAL" clId="{7EF6F26C-E8D9-CB4D-B640-BCF3DCB870D0}" dt="2024-11-03T12:08:21.902" v="15714" actId="20577"/>
          <ac:spMkLst>
            <pc:docMk/>
            <pc:sldMk cId="0" sldId="256"/>
            <ac:spMk id="4" creationId="{00000000-0000-0000-0000-000000000000}"/>
          </ac:spMkLst>
        </pc:spChg>
        <pc:spChg chg="del mod">
          <ac:chgData name="Thomas Cornet" userId="aa5bec9a-4887-46ce-bd0c-309f39006942" providerId="ADAL" clId="{7EF6F26C-E8D9-CB4D-B640-BCF3DCB870D0}" dt="2024-11-03T12:08:23.819" v="15715" actId="478"/>
          <ac:spMkLst>
            <pc:docMk/>
            <pc:sldMk cId="0" sldId="256"/>
            <ac:spMk id="5" creationId="{4813E3B9-25DC-2546-4A66-EF21105F0313}"/>
          </ac:spMkLst>
        </pc:spChg>
      </pc:sldChg>
      <pc:sldChg chg="delSp modSp mod">
        <pc:chgData name="Thomas Cornet" userId="aa5bec9a-4887-46ce-bd0c-309f39006942" providerId="ADAL" clId="{7EF6F26C-E8D9-CB4D-B640-BCF3DCB870D0}" dt="2024-11-01T20:38:09.846" v="15480" actId="20577"/>
        <pc:sldMkLst>
          <pc:docMk/>
          <pc:sldMk cId="264314030" sldId="262"/>
        </pc:sldMkLst>
        <pc:spChg chg="mod">
          <ac:chgData name="Thomas Cornet" userId="aa5bec9a-4887-46ce-bd0c-309f39006942" providerId="ADAL" clId="{7EF6F26C-E8D9-CB4D-B640-BCF3DCB870D0}" dt="2024-11-01T11:40:30.975" v="18" actId="20577"/>
          <ac:spMkLst>
            <pc:docMk/>
            <pc:sldMk cId="264314030" sldId="262"/>
            <ac:spMk id="2" creationId="{7BEEB7B8-8261-FEB8-794F-B88F9A70EC37}"/>
          </ac:spMkLst>
        </pc:spChg>
        <pc:spChg chg="mod">
          <ac:chgData name="Thomas Cornet" userId="aa5bec9a-4887-46ce-bd0c-309f39006942" providerId="ADAL" clId="{7EF6F26C-E8D9-CB4D-B640-BCF3DCB870D0}" dt="2024-11-01T20:38:09.846" v="15480" actId="20577"/>
          <ac:spMkLst>
            <pc:docMk/>
            <pc:sldMk cId="264314030" sldId="262"/>
            <ac:spMk id="3" creationId="{6F2E6E0F-4C90-7471-E210-0904A7D21A84}"/>
          </ac:spMkLst>
        </pc:spChg>
        <pc:picChg chg="del">
          <ac:chgData name="Thomas Cornet" userId="aa5bec9a-4887-46ce-bd0c-309f39006942" providerId="ADAL" clId="{7EF6F26C-E8D9-CB4D-B640-BCF3DCB870D0}" dt="2024-11-01T11:40:50.589" v="21" actId="478"/>
          <ac:picMkLst>
            <pc:docMk/>
            <pc:sldMk cId="264314030" sldId="262"/>
            <ac:picMk id="5" creationId="{71E9C405-50AE-21B7-6E57-A77DB89E2BBF}"/>
          </ac:picMkLst>
        </pc:picChg>
      </pc:sldChg>
      <pc:sldChg chg="del">
        <pc:chgData name="Thomas Cornet" userId="aa5bec9a-4887-46ce-bd0c-309f39006942" providerId="ADAL" clId="{7EF6F26C-E8D9-CB4D-B640-BCF3DCB870D0}" dt="2024-11-01T13:31:42.897" v="1857" actId="2696"/>
        <pc:sldMkLst>
          <pc:docMk/>
          <pc:sldMk cId="1812868259" sldId="263"/>
        </pc:sldMkLst>
      </pc:sldChg>
      <pc:sldChg chg="del">
        <pc:chgData name="Thomas Cornet" userId="aa5bec9a-4887-46ce-bd0c-309f39006942" providerId="ADAL" clId="{7EF6F26C-E8D9-CB4D-B640-BCF3DCB870D0}" dt="2024-11-01T13:34:37.519" v="1876" actId="2696"/>
        <pc:sldMkLst>
          <pc:docMk/>
          <pc:sldMk cId="765712524" sldId="264"/>
        </pc:sldMkLst>
      </pc:sldChg>
      <pc:sldChg chg="del">
        <pc:chgData name="Thomas Cornet" userId="aa5bec9a-4887-46ce-bd0c-309f39006942" providerId="ADAL" clId="{7EF6F26C-E8D9-CB4D-B640-BCF3DCB870D0}" dt="2024-11-01T13:31:52.312" v="1858" actId="2696"/>
        <pc:sldMkLst>
          <pc:docMk/>
          <pc:sldMk cId="2955938941" sldId="265"/>
        </pc:sldMkLst>
      </pc:sldChg>
      <pc:sldChg chg="del">
        <pc:chgData name="Thomas Cornet" userId="aa5bec9a-4887-46ce-bd0c-309f39006942" providerId="ADAL" clId="{7EF6F26C-E8D9-CB4D-B640-BCF3DCB870D0}" dt="2024-11-01T13:34:19.903" v="1870" actId="2696"/>
        <pc:sldMkLst>
          <pc:docMk/>
          <pc:sldMk cId="3912184231" sldId="266"/>
        </pc:sldMkLst>
      </pc:sldChg>
      <pc:sldChg chg="del">
        <pc:chgData name="Thomas Cornet" userId="aa5bec9a-4887-46ce-bd0c-309f39006942" providerId="ADAL" clId="{7EF6F26C-E8D9-CB4D-B640-BCF3DCB870D0}" dt="2024-11-01T13:32:12.767" v="1859" actId="2696"/>
        <pc:sldMkLst>
          <pc:docMk/>
          <pc:sldMk cId="2015949142" sldId="269"/>
        </pc:sldMkLst>
      </pc:sldChg>
      <pc:sldChg chg="del">
        <pc:chgData name="Thomas Cornet" userId="aa5bec9a-4887-46ce-bd0c-309f39006942" providerId="ADAL" clId="{7EF6F26C-E8D9-CB4D-B640-BCF3DCB870D0}" dt="2024-11-01T13:32:25.517" v="1860" actId="2696"/>
        <pc:sldMkLst>
          <pc:docMk/>
          <pc:sldMk cId="2558127578" sldId="270"/>
        </pc:sldMkLst>
      </pc:sldChg>
      <pc:sldChg chg="del">
        <pc:chgData name="Thomas Cornet" userId="aa5bec9a-4887-46ce-bd0c-309f39006942" providerId="ADAL" clId="{7EF6F26C-E8D9-CB4D-B640-BCF3DCB870D0}" dt="2024-11-01T13:32:29.595" v="1861" actId="2696"/>
        <pc:sldMkLst>
          <pc:docMk/>
          <pc:sldMk cId="743552545" sldId="271"/>
        </pc:sldMkLst>
      </pc:sldChg>
      <pc:sldChg chg="del">
        <pc:chgData name="Thomas Cornet" userId="aa5bec9a-4887-46ce-bd0c-309f39006942" providerId="ADAL" clId="{7EF6F26C-E8D9-CB4D-B640-BCF3DCB870D0}" dt="2024-11-01T13:32:47.075" v="1862" actId="2696"/>
        <pc:sldMkLst>
          <pc:docMk/>
          <pc:sldMk cId="427965172" sldId="272"/>
        </pc:sldMkLst>
      </pc:sldChg>
      <pc:sldChg chg="del">
        <pc:chgData name="Thomas Cornet" userId="aa5bec9a-4887-46ce-bd0c-309f39006942" providerId="ADAL" clId="{7EF6F26C-E8D9-CB4D-B640-BCF3DCB870D0}" dt="2024-11-01T13:33:08.229" v="1863" actId="2696"/>
        <pc:sldMkLst>
          <pc:docMk/>
          <pc:sldMk cId="1272923406" sldId="274"/>
        </pc:sldMkLst>
      </pc:sldChg>
      <pc:sldChg chg="del">
        <pc:chgData name="Thomas Cornet" userId="aa5bec9a-4887-46ce-bd0c-309f39006942" providerId="ADAL" clId="{7EF6F26C-E8D9-CB4D-B640-BCF3DCB870D0}" dt="2024-11-01T13:33:44.759" v="1864" actId="2696"/>
        <pc:sldMkLst>
          <pc:docMk/>
          <pc:sldMk cId="2116307641" sldId="275"/>
        </pc:sldMkLst>
      </pc:sldChg>
      <pc:sldChg chg="del">
        <pc:chgData name="Thomas Cornet" userId="aa5bec9a-4887-46ce-bd0c-309f39006942" providerId="ADAL" clId="{7EF6F26C-E8D9-CB4D-B640-BCF3DCB870D0}" dt="2024-11-01T13:34:24.697" v="1872" actId="2696"/>
        <pc:sldMkLst>
          <pc:docMk/>
          <pc:sldMk cId="3012906523" sldId="276"/>
        </pc:sldMkLst>
      </pc:sldChg>
      <pc:sldChg chg="del">
        <pc:chgData name="Thomas Cornet" userId="aa5bec9a-4887-46ce-bd0c-309f39006942" providerId="ADAL" clId="{7EF6F26C-E8D9-CB4D-B640-BCF3DCB870D0}" dt="2024-11-01T13:34:25.654" v="1873" actId="2696"/>
        <pc:sldMkLst>
          <pc:docMk/>
          <pc:sldMk cId="1349261846" sldId="277"/>
        </pc:sldMkLst>
      </pc:sldChg>
      <pc:sldChg chg="del">
        <pc:chgData name="Thomas Cornet" userId="aa5bec9a-4887-46ce-bd0c-309f39006942" providerId="ADAL" clId="{7EF6F26C-E8D9-CB4D-B640-BCF3DCB870D0}" dt="2024-11-01T13:34:28.488" v="1875" actId="2696"/>
        <pc:sldMkLst>
          <pc:docMk/>
          <pc:sldMk cId="1926974487" sldId="278"/>
        </pc:sldMkLst>
      </pc:sldChg>
      <pc:sldChg chg="del">
        <pc:chgData name="Thomas Cornet" userId="aa5bec9a-4887-46ce-bd0c-309f39006942" providerId="ADAL" clId="{7EF6F26C-E8D9-CB4D-B640-BCF3DCB870D0}" dt="2024-11-01T13:33:52.225" v="1865" actId="2696"/>
        <pc:sldMkLst>
          <pc:docMk/>
          <pc:sldMk cId="1128084117" sldId="279"/>
        </pc:sldMkLst>
      </pc:sldChg>
      <pc:sldChg chg="del">
        <pc:chgData name="Thomas Cornet" userId="aa5bec9a-4887-46ce-bd0c-309f39006942" providerId="ADAL" clId="{7EF6F26C-E8D9-CB4D-B640-BCF3DCB870D0}" dt="2024-11-01T13:33:55.100" v="1866" actId="2696"/>
        <pc:sldMkLst>
          <pc:docMk/>
          <pc:sldMk cId="166617023" sldId="280"/>
        </pc:sldMkLst>
      </pc:sldChg>
      <pc:sldChg chg="del">
        <pc:chgData name="Thomas Cornet" userId="aa5bec9a-4887-46ce-bd0c-309f39006942" providerId="ADAL" clId="{7EF6F26C-E8D9-CB4D-B640-BCF3DCB870D0}" dt="2024-11-01T13:34:08.650" v="1867" actId="2696"/>
        <pc:sldMkLst>
          <pc:docMk/>
          <pc:sldMk cId="3455835267" sldId="281"/>
        </pc:sldMkLst>
      </pc:sldChg>
      <pc:sldChg chg="del">
        <pc:chgData name="Thomas Cornet" userId="aa5bec9a-4887-46ce-bd0c-309f39006942" providerId="ADAL" clId="{7EF6F26C-E8D9-CB4D-B640-BCF3DCB870D0}" dt="2024-11-01T13:34:26.540" v="1874" actId="2696"/>
        <pc:sldMkLst>
          <pc:docMk/>
          <pc:sldMk cId="2207919926" sldId="282"/>
        </pc:sldMkLst>
      </pc:sldChg>
      <pc:sldChg chg="del">
        <pc:chgData name="Thomas Cornet" userId="aa5bec9a-4887-46ce-bd0c-309f39006942" providerId="ADAL" clId="{7EF6F26C-E8D9-CB4D-B640-BCF3DCB870D0}" dt="2024-11-01T13:34:20.854" v="1871" actId="2696"/>
        <pc:sldMkLst>
          <pc:docMk/>
          <pc:sldMk cId="2208973218" sldId="284"/>
        </pc:sldMkLst>
      </pc:sldChg>
      <pc:sldChg chg="del">
        <pc:chgData name="Thomas Cornet" userId="aa5bec9a-4887-46ce-bd0c-309f39006942" providerId="ADAL" clId="{7EF6F26C-E8D9-CB4D-B640-BCF3DCB870D0}" dt="2024-11-01T13:34:14.747" v="1868" actId="2696"/>
        <pc:sldMkLst>
          <pc:docMk/>
          <pc:sldMk cId="909156621" sldId="286"/>
        </pc:sldMkLst>
      </pc:sldChg>
      <pc:sldChg chg="del">
        <pc:chgData name="Thomas Cornet" userId="aa5bec9a-4887-46ce-bd0c-309f39006942" providerId="ADAL" clId="{7EF6F26C-E8D9-CB4D-B640-BCF3DCB870D0}" dt="2024-11-01T13:34:17.726" v="1869" actId="2696"/>
        <pc:sldMkLst>
          <pc:docMk/>
          <pc:sldMk cId="4022655384" sldId="287"/>
        </pc:sldMkLst>
      </pc:sldChg>
      <pc:sldChg chg="addSp delSp modSp add mod">
        <pc:chgData name="Thomas Cornet" userId="aa5bec9a-4887-46ce-bd0c-309f39006942" providerId="ADAL" clId="{7EF6F26C-E8D9-CB4D-B640-BCF3DCB870D0}" dt="2024-11-01T20:31:41.505" v="15331" actId="21"/>
        <pc:sldMkLst>
          <pc:docMk/>
          <pc:sldMk cId="27672635" sldId="288"/>
        </pc:sldMkLst>
        <pc:spChg chg="mod">
          <ac:chgData name="Thomas Cornet" userId="aa5bec9a-4887-46ce-bd0c-309f39006942" providerId="ADAL" clId="{7EF6F26C-E8D9-CB4D-B640-BCF3DCB870D0}" dt="2024-11-01T11:45:16.274" v="560" actId="20577"/>
          <ac:spMkLst>
            <pc:docMk/>
            <pc:sldMk cId="27672635" sldId="288"/>
            <ac:spMk id="2" creationId="{BED82DBB-3317-7162-A8FF-18FE4D7E5BDE}"/>
          </ac:spMkLst>
        </pc:spChg>
        <pc:spChg chg="mod">
          <ac:chgData name="Thomas Cornet" userId="aa5bec9a-4887-46ce-bd0c-309f39006942" providerId="ADAL" clId="{7EF6F26C-E8D9-CB4D-B640-BCF3DCB870D0}" dt="2024-11-01T14:34:28.680" v="2247" actId="20577"/>
          <ac:spMkLst>
            <pc:docMk/>
            <pc:sldMk cId="27672635" sldId="288"/>
            <ac:spMk id="3" creationId="{1FB1D713-26CE-0EB9-21F8-1CE9C37E81EA}"/>
          </ac:spMkLst>
        </pc:spChg>
        <pc:spChg chg="add del mod">
          <ac:chgData name="Thomas Cornet" userId="aa5bec9a-4887-46ce-bd0c-309f39006942" providerId="ADAL" clId="{7EF6F26C-E8D9-CB4D-B640-BCF3DCB870D0}" dt="2024-11-01T14:30:59.383" v="2036"/>
          <ac:spMkLst>
            <pc:docMk/>
            <pc:sldMk cId="27672635" sldId="288"/>
            <ac:spMk id="7" creationId="{28F5C6E5-356F-F3CC-CF52-14C2AF63F71E}"/>
          </ac:spMkLst>
        </pc:spChg>
        <pc:spChg chg="add mod">
          <ac:chgData name="Thomas Cornet" userId="aa5bec9a-4887-46ce-bd0c-309f39006942" providerId="ADAL" clId="{7EF6F26C-E8D9-CB4D-B640-BCF3DCB870D0}" dt="2024-11-01T17:09:39.947" v="7620" actId="1582"/>
          <ac:spMkLst>
            <pc:docMk/>
            <pc:sldMk cId="27672635" sldId="288"/>
            <ac:spMk id="8" creationId="{E89C3D6F-7096-ACF5-2851-1F115B3FD780}"/>
          </ac:spMkLst>
        </pc:spChg>
        <pc:spChg chg="add mod">
          <ac:chgData name="Thomas Cornet" userId="aa5bec9a-4887-46ce-bd0c-309f39006942" providerId="ADAL" clId="{7EF6F26C-E8D9-CB4D-B640-BCF3DCB870D0}" dt="2024-11-01T17:09:39.947" v="7620" actId="1582"/>
          <ac:spMkLst>
            <pc:docMk/>
            <pc:sldMk cId="27672635" sldId="288"/>
            <ac:spMk id="9" creationId="{DE357E4B-1A37-48B7-9D2F-F993A44DF15A}"/>
          </ac:spMkLst>
        </pc:spChg>
        <pc:spChg chg="add mod">
          <ac:chgData name="Thomas Cornet" userId="aa5bec9a-4887-46ce-bd0c-309f39006942" providerId="ADAL" clId="{7EF6F26C-E8D9-CB4D-B640-BCF3DCB870D0}" dt="2024-11-01T17:09:54.386" v="7626" actId="14100"/>
          <ac:spMkLst>
            <pc:docMk/>
            <pc:sldMk cId="27672635" sldId="288"/>
            <ac:spMk id="10" creationId="{4AAAE225-0025-FCE8-C0F6-18160C2D20F8}"/>
          </ac:spMkLst>
        </pc:spChg>
        <pc:spChg chg="add mod">
          <ac:chgData name="Thomas Cornet" userId="aa5bec9a-4887-46ce-bd0c-309f39006942" providerId="ADAL" clId="{7EF6F26C-E8D9-CB4D-B640-BCF3DCB870D0}" dt="2024-11-01T17:10:23.149" v="7629" actId="14100"/>
          <ac:spMkLst>
            <pc:docMk/>
            <pc:sldMk cId="27672635" sldId="288"/>
            <ac:spMk id="11" creationId="{A76ACD15-9F45-E8F7-F90C-DEE2869FB445}"/>
          </ac:spMkLst>
        </pc:spChg>
        <pc:spChg chg="add mod">
          <ac:chgData name="Thomas Cornet" userId="aa5bec9a-4887-46ce-bd0c-309f39006942" providerId="ADAL" clId="{7EF6F26C-E8D9-CB4D-B640-BCF3DCB870D0}" dt="2024-11-01T17:10:36.456" v="7633" actId="1076"/>
          <ac:spMkLst>
            <pc:docMk/>
            <pc:sldMk cId="27672635" sldId="288"/>
            <ac:spMk id="12" creationId="{824CD126-B2F7-F708-386B-F082C5A0489B}"/>
          </ac:spMkLst>
        </pc:spChg>
        <pc:spChg chg="add mod">
          <ac:chgData name="Thomas Cornet" userId="aa5bec9a-4887-46ce-bd0c-309f39006942" providerId="ADAL" clId="{7EF6F26C-E8D9-CB4D-B640-BCF3DCB870D0}" dt="2024-11-01T17:10:43.194" v="7635" actId="1076"/>
          <ac:spMkLst>
            <pc:docMk/>
            <pc:sldMk cId="27672635" sldId="288"/>
            <ac:spMk id="13" creationId="{8EFF468D-E84A-7B12-48A4-39A6330B9263}"/>
          </ac:spMkLst>
        </pc:spChg>
        <pc:spChg chg="add mod">
          <ac:chgData name="Thomas Cornet" userId="aa5bec9a-4887-46ce-bd0c-309f39006942" providerId="ADAL" clId="{7EF6F26C-E8D9-CB4D-B640-BCF3DCB870D0}" dt="2024-11-01T17:46:26.476" v="9019" actId="1076"/>
          <ac:spMkLst>
            <pc:docMk/>
            <pc:sldMk cId="27672635" sldId="288"/>
            <ac:spMk id="14" creationId="{DF263F1A-37F8-8A71-CD61-AAD2170DBC0B}"/>
          </ac:spMkLst>
        </pc:spChg>
        <pc:picChg chg="add mod">
          <ac:chgData name="Thomas Cornet" userId="aa5bec9a-4887-46ce-bd0c-309f39006942" providerId="ADAL" clId="{7EF6F26C-E8D9-CB4D-B640-BCF3DCB870D0}" dt="2024-11-01T17:10:29.723" v="7632" actId="1076"/>
          <ac:picMkLst>
            <pc:docMk/>
            <pc:sldMk cId="27672635" sldId="288"/>
            <ac:picMk id="4" creationId="{A8176936-4260-296E-C44B-69BC632881C3}"/>
          </ac:picMkLst>
        </pc:picChg>
        <pc:picChg chg="del">
          <ac:chgData name="Thomas Cornet" userId="aa5bec9a-4887-46ce-bd0c-309f39006942" providerId="ADAL" clId="{7EF6F26C-E8D9-CB4D-B640-BCF3DCB870D0}" dt="2024-11-01T11:46:16.996" v="627" actId="478"/>
          <ac:picMkLst>
            <pc:docMk/>
            <pc:sldMk cId="27672635" sldId="288"/>
            <ac:picMk id="5" creationId="{D63B54FD-C47C-5740-3D01-FE648A66ABE4}"/>
          </ac:picMkLst>
        </pc:picChg>
        <pc:picChg chg="add del mod">
          <ac:chgData name="Thomas Cornet" userId="aa5bec9a-4887-46ce-bd0c-309f39006942" providerId="ADAL" clId="{7EF6F26C-E8D9-CB4D-B640-BCF3DCB870D0}" dt="2024-11-01T20:31:41.505" v="15331" actId="21"/>
          <ac:picMkLst>
            <pc:docMk/>
            <pc:sldMk cId="27672635" sldId="288"/>
            <ac:picMk id="15" creationId="{41E64B81-7497-3A00-A326-7A8B61209B6F}"/>
          </ac:picMkLst>
        </pc:picChg>
      </pc:sldChg>
      <pc:sldChg chg="addSp delSp modSp add mod ord">
        <pc:chgData name="Thomas Cornet" userId="aa5bec9a-4887-46ce-bd0c-309f39006942" providerId="ADAL" clId="{7EF6F26C-E8D9-CB4D-B640-BCF3DCB870D0}" dt="2024-11-01T13:09:29.112" v="1718" actId="20577"/>
        <pc:sldMkLst>
          <pc:docMk/>
          <pc:sldMk cId="743613397" sldId="289"/>
        </pc:sldMkLst>
        <pc:spChg chg="mod">
          <ac:chgData name="Thomas Cornet" userId="aa5bec9a-4887-46ce-bd0c-309f39006942" providerId="ADAL" clId="{7EF6F26C-E8D9-CB4D-B640-BCF3DCB870D0}" dt="2024-11-01T13:03:20.902" v="1325" actId="20577"/>
          <ac:spMkLst>
            <pc:docMk/>
            <pc:sldMk cId="743613397" sldId="289"/>
            <ac:spMk id="2" creationId="{EBF2D89D-A0D8-85DD-006B-9CE7D15F1EEB}"/>
          </ac:spMkLst>
        </pc:spChg>
        <pc:spChg chg="mod">
          <ac:chgData name="Thomas Cornet" userId="aa5bec9a-4887-46ce-bd0c-309f39006942" providerId="ADAL" clId="{7EF6F26C-E8D9-CB4D-B640-BCF3DCB870D0}" dt="2024-11-01T13:09:29.112" v="1718" actId="20577"/>
          <ac:spMkLst>
            <pc:docMk/>
            <pc:sldMk cId="743613397" sldId="289"/>
            <ac:spMk id="3" creationId="{C88E2DCC-D9CE-2259-C10F-F68CEDCDD374}"/>
          </ac:spMkLst>
        </pc:spChg>
        <pc:spChg chg="add mod">
          <ac:chgData name="Thomas Cornet" userId="aa5bec9a-4887-46ce-bd0c-309f39006942" providerId="ADAL" clId="{7EF6F26C-E8D9-CB4D-B640-BCF3DCB870D0}" dt="2024-11-01T13:00:46.900" v="1166" actId="1076"/>
          <ac:spMkLst>
            <pc:docMk/>
            <pc:sldMk cId="743613397" sldId="289"/>
            <ac:spMk id="6" creationId="{CE673D84-E349-65EA-7026-8318F27FB2DC}"/>
          </ac:spMkLst>
        </pc:spChg>
        <pc:spChg chg="add mod">
          <ac:chgData name="Thomas Cornet" userId="aa5bec9a-4887-46ce-bd0c-309f39006942" providerId="ADAL" clId="{7EF6F26C-E8D9-CB4D-B640-BCF3DCB870D0}" dt="2024-11-01T13:05:09.722" v="1484" actId="20577"/>
          <ac:spMkLst>
            <pc:docMk/>
            <pc:sldMk cId="743613397" sldId="289"/>
            <ac:spMk id="7" creationId="{28615FE5-87C2-4DA5-B774-96B3ADD5C5CD}"/>
          </ac:spMkLst>
        </pc:spChg>
        <pc:spChg chg="add mod">
          <ac:chgData name="Thomas Cornet" userId="aa5bec9a-4887-46ce-bd0c-309f39006942" providerId="ADAL" clId="{7EF6F26C-E8D9-CB4D-B640-BCF3DCB870D0}" dt="2024-11-01T13:00:46.900" v="1166" actId="1076"/>
          <ac:spMkLst>
            <pc:docMk/>
            <pc:sldMk cId="743613397" sldId="289"/>
            <ac:spMk id="8" creationId="{A43F5C08-BECF-6A01-051C-E7A174B3B220}"/>
          </ac:spMkLst>
        </pc:spChg>
        <pc:spChg chg="add mod">
          <ac:chgData name="Thomas Cornet" userId="aa5bec9a-4887-46ce-bd0c-309f39006942" providerId="ADAL" clId="{7EF6F26C-E8D9-CB4D-B640-BCF3DCB870D0}" dt="2024-11-01T13:00:46.900" v="1166" actId="1076"/>
          <ac:spMkLst>
            <pc:docMk/>
            <pc:sldMk cId="743613397" sldId="289"/>
            <ac:spMk id="9" creationId="{5A0F5B20-3247-C414-1437-AEE07FD97C97}"/>
          </ac:spMkLst>
        </pc:spChg>
        <pc:picChg chg="del">
          <ac:chgData name="Thomas Cornet" userId="aa5bec9a-4887-46ce-bd0c-309f39006942" providerId="ADAL" clId="{7EF6F26C-E8D9-CB4D-B640-BCF3DCB870D0}" dt="2024-11-01T12:58:23.392" v="1164" actId="478"/>
          <ac:picMkLst>
            <pc:docMk/>
            <pc:sldMk cId="743613397" sldId="289"/>
            <ac:picMk id="4" creationId="{BD8A5263-017F-3877-5F34-3C1DC2C80CF0}"/>
          </ac:picMkLst>
        </pc:picChg>
        <pc:picChg chg="add mod">
          <ac:chgData name="Thomas Cornet" userId="aa5bec9a-4887-46ce-bd0c-309f39006942" providerId="ADAL" clId="{7EF6F26C-E8D9-CB4D-B640-BCF3DCB870D0}" dt="2024-11-01T13:00:46.900" v="1166" actId="1076"/>
          <ac:picMkLst>
            <pc:docMk/>
            <pc:sldMk cId="743613397" sldId="289"/>
            <ac:picMk id="5" creationId="{DF5BB9CA-7FA9-42CA-3B00-D78F2768A24F}"/>
          </ac:picMkLst>
        </pc:picChg>
      </pc:sldChg>
      <pc:sldChg chg="addSp delSp modSp add mod ord">
        <pc:chgData name="Thomas Cornet" userId="aa5bec9a-4887-46ce-bd0c-309f39006942" providerId="ADAL" clId="{7EF6F26C-E8D9-CB4D-B640-BCF3DCB870D0}" dt="2024-11-01T19:31:00.437" v="13316" actId="1076"/>
        <pc:sldMkLst>
          <pc:docMk/>
          <pc:sldMk cId="3234994434" sldId="290"/>
        </pc:sldMkLst>
        <pc:spChg chg="mod">
          <ac:chgData name="Thomas Cornet" userId="aa5bec9a-4887-46ce-bd0c-309f39006942" providerId="ADAL" clId="{7EF6F26C-E8D9-CB4D-B640-BCF3DCB870D0}" dt="2024-11-01T14:51:41.143" v="2836" actId="20577"/>
          <ac:spMkLst>
            <pc:docMk/>
            <pc:sldMk cId="3234994434" sldId="290"/>
            <ac:spMk id="2" creationId="{7095D859-5C7F-9792-432A-E57F328C0400}"/>
          </ac:spMkLst>
        </pc:spChg>
        <pc:spChg chg="mod">
          <ac:chgData name="Thomas Cornet" userId="aa5bec9a-4887-46ce-bd0c-309f39006942" providerId="ADAL" clId="{7EF6F26C-E8D9-CB4D-B640-BCF3DCB870D0}" dt="2024-11-01T14:48:40.569" v="2774" actId="113"/>
          <ac:spMkLst>
            <pc:docMk/>
            <pc:sldMk cId="3234994434" sldId="290"/>
            <ac:spMk id="3" creationId="{4A22D40D-28A4-5438-298A-D844EDAC8FDD}"/>
          </ac:spMkLst>
        </pc:spChg>
        <pc:spChg chg="add mod">
          <ac:chgData name="Thomas Cornet" userId="aa5bec9a-4887-46ce-bd0c-309f39006942" providerId="ADAL" clId="{7EF6F26C-E8D9-CB4D-B640-BCF3DCB870D0}" dt="2024-11-01T19:31:00.437" v="13316" actId="1076"/>
          <ac:spMkLst>
            <pc:docMk/>
            <pc:sldMk cId="3234994434" sldId="290"/>
            <ac:spMk id="6" creationId="{B70E146B-CB6E-A20E-8305-BAC98C868AF5}"/>
          </ac:spMkLst>
        </pc:spChg>
        <pc:picChg chg="del">
          <ac:chgData name="Thomas Cornet" userId="aa5bec9a-4887-46ce-bd0c-309f39006942" providerId="ADAL" clId="{7EF6F26C-E8D9-CB4D-B640-BCF3DCB870D0}" dt="2024-11-01T14:40:26.745" v="2506" actId="478"/>
          <ac:picMkLst>
            <pc:docMk/>
            <pc:sldMk cId="3234994434" sldId="290"/>
            <ac:picMk id="4" creationId="{955EB800-5CE8-97EE-CCD2-F059EBDCB788}"/>
          </ac:picMkLst>
        </pc:picChg>
        <pc:picChg chg="add mod">
          <ac:chgData name="Thomas Cornet" userId="aa5bec9a-4887-46ce-bd0c-309f39006942" providerId="ADAL" clId="{7EF6F26C-E8D9-CB4D-B640-BCF3DCB870D0}" dt="2024-11-01T19:28:19.831" v="13245" actId="1076"/>
          <ac:picMkLst>
            <pc:docMk/>
            <pc:sldMk cId="3234994434" sldId="290"/>
            <ac:picMk id="5" creationId="{CA420AA9-B55D-C02F-606A-54E3FC31B316}"/>
          </ac:picMkLst>
        </pc:picChg>
      </pc:sldChg>
      <pc:sldChg chg="addSp delSp modSp add mod ord">
        <pc:chgData name="Thomas Cornet" userId="aa5bec9a-4887-46ce-bd0c-309f39006942" providerId="ADAL" clId="{7EF6F26C-E8D9-CB4D-B640-BCF3DCB870D0}" dt="2024-11-01T18:26:25.485" v="10799" actId="20577"/>
        <pc:sldMkLst>
          <pc:docMk/>
          <pc:sldMk cId="711798150" sldId="291"/>
        </pc:sldMkLst>
        <pc:spChg chg="mod">
          <ac:chgData name="Thomas Cornet" userId="aa5bec9a-4887-46ce-bd0c-309f39006942" providerId="ADAL" clId="{7EF6F26C-E8D9-CB4D-B640-BCF3DCB870D0}" dt="2024-11-01T14:51:27.558" v="2822" actId="20577"/>
          <ac:spMkLst>
            <pc:docMk/>
            <pc:sldMk cId="711798150" sldId="291"/>
            <ac:spMk id="2" creationId="{5E170889-D87E-BC66-BF76-F2826E95CA0C}"/>
          </ac:spMkLst>
        </pc:spChg>
        <pc:spChg chg="del mod">
          <ac:chgData name="Thomas Cornet" userId="aa5bec9a-4887-46ce-bd0c-309f39006942" providerId="ADAL" clId="{7EF6F26C-E8D9-CB4D-B640-BCF3DCB870D0}" dt="2024-11-01T18:03:38.109" v="9883" actId="478"/>
          <ac:spMkLst>
            <pc:docMk/>
            <pc:sldMk cId="711798150" sldId="291"/>
            <ac:spMk id="3" creationId="{03EC6DA1-73B8-FDF4-ABB3-BDB27CA7F8E6}"/>
          </ac:spMkLst>
        </pc:spChg>
        <pc:spChg chg="add del mod">
          <ac:chgData name="Thomas Cornet" userId="aa5bec9a-4887-46ce-bd0c-309f39006942" providerId="ADAL" clId="{7EF6F26C-E8D9-CB4D-B640-BCF3DCB870D0}" dt="2024-11-01T18:03:40.442" v="9884" actId="478"/>
          <ac:spMkLst>
            <pc:docMk/>
            <pc:sldMk cId="711798150" sldId="291"/>
            <ac:spMk id="6" creationId="{F1659155-0A9F-0D05-1BAF-B13C268EDB2F}"/>
          </ac:spMkLst>
        </pc:spChg>
        <pc:spChg chg="add del mod">
          <ac:chgData name="Thomas Cornet" userId="aa5bec9a-4887-46ce-bd0c-309f39006942" providerId="ADAL" clId="{7EF6F26C-E8D9-CB4D-B640-BCF3DCB870D0}" dt="2024-11-01T18:19:47.320" v="10515" actId="478"/>
          <ac:spMkLst>
            <pc:docMk/>
            <pc:sldMk cId="711798150" sldId="291"/>
            <ac:spMk id="16" creationId="{ADF8F565-E9DA-5510-2137-B0769D0FF0CA}"/>
          </ac:spMkLst>
        </pc:spChg>
        <pc:spChg chg="add mod">
          <ac:chgData name="Thomas Cornet" userId="aa5bec9a-4887-46ce-bd0c-309f39006942" providerId="ADAL" clId="{7EF6F26C-E8D9-CB4D-B640-BCF3DCB870D0}" dt="2024-11-01T18:19:16.635" v="10510" actId="14100"/>
          <ac:spMkLst>
            <pc:docMk/>
            <pc:sldMk cId="711798150" sldId="291"/>
            <ac:spMk id="19" creationId="{C6083BCD-CF2B-96A3-EFB4-3E840BE25345}"/>
          </ac:spMkLst>
        </pc:spChg>
        <pc:spChg chg="add mod">
          <ac:chgData name="Thomas Cornet" userId="aa5bec9a-4887-46ce-bd0c-309f39006942" providerId="ADAL" clId="{7EF6F26C-E8D9-CB4D-B640-BCF3DCB870D0}" dt="2024-11-01T18:26:19.479" v="10798" actId="2711"/>
          <ac:spMkLst>
            <pc:docMk/>
            <pc:sldMk cId="711798150" sldId="291"/>
            <ac:spMk id="22" creationId="{53413A7B-7BA0-E1A9-D40C-D65F42FE6452}"/>
          </ac:spMkLst>
        </pc:spChg>
        <pc:spChg chg="add mod">
          <ac:chgData name="Thomas Cornet" userId="aa5bec9a-4887-46ce-bd0c-309f39006942" providerId="ADAL" clId="{7EF6F26C-E8D9-CB4D-B640-BCF3DCB870D0}" dt="2024-11-01T18:26:19.479" v="10798" actId="2711"/>
          <ac:spMkLst>
            <pc:docMk/>
            <pc:sldMk cId="711798150" sldId="291"/>
            <ac:spMk id="24" creationId="{2E608445-E1D5-866E-13FB-2A38108E30EA}"/>
          </ac:spMkLst>
        </pc:spChg>
        <pc:spChg chg="add mod">
          <ac:chgData name="Thomas Cornet" userId="aa5bec9a-4887-46ce-bd0c-309f39006942" providerId="ADAL" clId="{7EF6F26C-E8D9-CB4D-B640-BCF3DCB870D0}" dt="2024-11-01T18:26:25.485" v="10799" actId="20577"/>
          <ac:spMkLst>
            <pc:docMk/>
            <pc:sldMk cId="711798150" sldId="291"/>
            <ac:spMk id="51" creationId="{48C19CEB-42BD-5131-D2A6-CB4D6D7D1807}"/>
          </ac:spMkLst>
        </pc:spChg>
        <pc:picChg chg="del">
          <ac:chgData name="Thomas Cornet" userId="aa5bec9a-4887-46ce-bd0c-309f39006942" providerId="ADAL" clId="{7EF6F26C-E8D9-CB4D-B640-BCF3DCB870D0}" dt="2024-11-01T13:36:36.224" v="1930" actId="478"/>
          <ac:picMkLst>
            <pc:docMk/>
            <pc:sldMk cId="711798150" sldId="291"/>
            <ac:picMk id="4" creationId="{9B0700BF-CCFE-C023-BE90-FB0D0DD31AB3}"/>
          </ac:picMkLst>
        </pc:picChg>
        <pc:picChg chg="add del mod">
          <ac:chgData name="Thomas Cornet" userId="aa5bec9a-4887-46ce-bd0c-309f39006942" providerId="ADAL" clId="{7EF6F26C-E8D9-CB4D-B640-BCF3DCB870D0}" dt="2024-11-01T18:03:34.929" v="9882" actId="478"/>
          <ac:picMkLst>
            <pc:docMk/>
            <pc:sldMk cId="711798150" sldId="291"/>
            <ac:picMk id="5" creationId="{883DFF7E-38C1-A59B-8B9F-DABB564EC0E0}"/>
          </ac:picMkLst>
        </pc:picChg>
        <pc:picChg chg="add del mod">
          <ac:chgData name="Thomas Cornet" userId="aa5bec9a-4887-46ce-bd0c-309f39006942" providerId="ADAL" clId="{7EF6F26C-E8D9-CB4D-B640-BCF3DCB870D0}" dt="2024-11-01T18:04:13.003" v="9888" actId="478"/>
          <ac:picMkLst>
            <pc:docMk/>
            <pc:sldMk cId="711798150" sldId="291"/>
            <ac:picMk id="7" creationId="{BFB4993B-8503-EE4B-56B5-D6B0D3DC5A21}"/>
          </ac:picMkLst>
        </pc:picChg>
        <pc:picChg chg="add del mod modCrop">
          <ac:chgData name="Thomas Cornet" userId="aa5bec9a-4887-46ce-bd0c-309f39006942" providerId="ADAL" clId="{7EF6F26C-E8D9-CB4D-B640-BCF3DCB870D0}" dt="2024-11-01T18:19:22.121" v="10511" actId="1076"/>
          <ac:picMkLst>
            <pc:docMk/>
            <pc:sldMk cId="711798150" sldId="291"/>
            <ac:picMk id="8" creationId="{54F4FE96-4985-EF7E-9007-7B87F35B5694}"/>
          </ac:picMkLst>
        </pc:picChg>
        <pc:picChg chg="add del mod">
          <ac:chgData name="Thomas Cornet" userId="aa5bec9a-4887-46ce-bd0c-309f39006942" providerId="ADAL" clId="{7EF6F26C-E8D9-CB4D-B640-BCF3DCB870D0}" dt="2024-11-01T18:10:57.550" v="10175" actId="478"/>
          <ac:picMkLst>
            <pc:docMk/>
            <pc:sldMk cId="711798150" sldId="291"/>
            <ac:picMk id="9" creationId="{D0ADE440-ABFA-9281-E496-B3B3A4001041}"/>
          </ac:picMkLst>
        </pc:picChg>
        <pc:picChg chg="add del mod">
          <ac:chgData name="Thomas Cornet" userId="aa5bec9a-4887-46ce-bd0c-309f39006942" providerId="ADAL" clId="{7EF6F26C-E8D9-CB4D-B640-BCF3DCB870D0}" dt="2024-11-01T18:10:57.550" v="10175" actId="478"/>
          <ac:picMkLst>
            <pc:docMk/>
            <pc:sldMk cId="711798150" sldId="291"/>
            <ac:picMk id="10" creationId="{8B5A24F0-6E65-068B-F3E9-4E9E52689E66}"/>
          </ac:picMkLst>
        </pc:picChg>
        <pc:picChg chg="add del mod">
          <ac:chgData name="Thomas Cornet" userId="aa5bec9a-4887-46ce-bd0c-309f39006942" providerId="ADAL" clId="{7EF6F26C-E8D9-CB4D-B640-BCF3DCB870D0}" dt="2024-11-01T18:10:57.550" v="10175" actId="478"/>
          <ac:picMkLst>
            <pc:docMk/>
            <pc:sldMk cId="711798150" sldId="291"/>
            <ac:picMk id="11" creationId="{66840C65-459E-8FA3-CA72-99EE45D8BAC6}"/>
          </ac:picMkLst>
        </pc:picChg>
        <pc:picChg chg="add del mod">
          <ac:chgData name="Thomas Cornet" userId="aa5bec9a-4887-46ce-bd0c-309f39006942" providerId="ADAL" clId="{7EF6F26C-E8D9-CB4D-B640-BCF3DCB870D0}" dt="2024-11-01T18:10:59.951" v="10177" actId="478"/>
          <ac:picMkLst>
            <pc:docMk/>
            <pc:sldMk cId="711798150" sldId="291"/>
            <ac:picMk id="12" creationId="{E9A94275-1913-1040-B111-890861719ECA}"/>
          </ac:picMkLst>
        </pc:picChg>
        <pc:picChg chg="add del mod">
          <ac:chgData name="Thomas Cornet" userId="aa5bec9a-4887-46ce-bd0c-309f39006942" providerId="ADAL" clId="{7EF6F26C-E8D9-CB4D-B640-BCF3DCB870D0}" dt="2024-11-01T18:10:57.550" v="10175" actId="478"/>
          <ac:picMkLst>
            <pc:docMk/>
            <pc:sldMk cId="711798150" sldId="291"/>
            <ac:picMk id="13" creationId="{352021ED-53CF-A32D-C0C1-26E7D965F70C}"/>
          </ac:picMkLst>
        </pc:picChg>
        <pc:picChg chg="add del mod">
          <ac:chgData name="Thomas Cornet" userId="aa5bec9a-4887-46ce-bd0c-309f39006942" providerId="ADAL" clId="{7EF6F26C-E8D9-CB4D-B640-BCF3DCB870D0}" dt="2024-11-01T18:10:59.145" v="10176" actId="478"/>
          <ac:picMkLst>
            <pc:docMk/>
            <pc:sldMk cId="711798150" sldId="291"/>
            <ac:picMk id="14" creationId="{F9236994-BF0E-C52D-2711-BDA630B2A5B8}"/>
          </ac:picMkLst>
        </pc:picChg>
        <pc:picChg chg="add del mod">
          <ac:chgData name="Thomas Cornet" userId="aa5bec9a-4887-46ce-bd0c-309f39006942" providerId="ADAL" clId="{7EF6F26C-E8D9-CB4D-B640-BCF3DCB870D0}" dt="2024-11-01T18:10:57.550" v="10175" actId="478"/>
          <ac:picMkLst>
            <pc:docMk/>
            <pc:sldMk cId="711798150" sldId="291"/>
            <ac:picMk id="15" creationId="{81CE42C4-8338-E678-9B48-E5EFFC440ED9}"/>
          </ac:picMkLst>
        </pc:picChg>
        <pc:picChg chg="add mod">
          <ac:chgData name="Thomas Cornet" userId="aa5bec9a-4887-46ce-bd0c-309f39006942" providerId="ADAL" clId="{7EF6F26C-E8D9-CB4D-B640-BCF3DCB870D0}" dt="2024-11-01T18:23:36.173" v="10678" actId="1076"/>
          <ac:picMkLst>
            <pc:docMk/>
            <pc:sldMk cId="711798150" sldId="291"/>
            <ac:picMk id="17" creationId="{4C208AF3-89E2-BE30-6E18-7D2BBF5343F3}"/>
          </ac:picMkLst>
        </pc:picChg>
        <pc:cxnChg chg="add mod">
          <ac:chgData name="Thomas Cornet" userId="aa5bec9a-4887-46ce-bd0c-309f39006942" providerId="ADAL" clId="{7EF6F26C-E8D9-CB4D-B640-BCF3DCB870D0}" dt="2024-11-01T18:20:31.035" v="10517" actId="13822"/>
          <ac:cxnSpMkLst>
            <pc:docMk/>
            <pc:sldMk cId="711798150" sldId="291"/>
            <ac:cxnSpMk id="21" creationId="{4B7C1B24-9DC3-4EDD-C8D1-026CE8FB7B4D}"/>
          </ac:cxnSpMkLst>
        </pc:cxnChg>
        <pc:cxnChg chg="add mod">
          <ac:chgData name="Thomas Cornet" userId="aa5bec9a-4887-46ce-bd0c-309f39006942" providerId="ADAL" clId="{7EF6F26C-E8D9-CB4D-B640-BCF3DCB870D0}" dt="2024-11-01T18:22:44.365" v="10628" actId="14100"/>
          <ac:cxnSpMkLst>
            <pc:docMk/>
            <pc:sldMk cId="711798150" sldId="291"/>
            <ac:cxnSpMk id="23" creationId="{61A05F02-FAC4-8F35-422C-25529E0C7662}"/>
          </ac:cxnSpMkLst>
        </pc:cxnChg>
        <pc:cxnChg chg="add mod">
          <ac:chgData name="Thomas Cornet" userId="aa5bec9a-4887-46ce-bd0c-309f39006942" providerId="ADAL" clId="{7EF6F26C-E8D9-CB4D-B640-BCF3DCB870D0}" dt="2024-11-01T18:23:39.406" v="10679" actId="14100"/>
          <ac:cxnSpMkLst>
            <pc:docMk/>
            <pc:sldMk cId="711798150" sldId="291"/>
            <ac:cxnSpMk id="26" creationId="{71264F29-4440-7CFC-FBF8-F9ACA8EEFB99}"/>
          </ac:cxnSpMkLst>
        </pc:cxnChg>
        <pc:cxnChg chg="add del mod">
          <ac:chgData name="Thomas Cornet" userId="aa5bec9a-4887-46ce-bd0c-309f39006942" providerId="ADAL" clId="{7EF6F26C-E8D9-CB4D-B640-BCF3DCB870D0}" dt="2024-11-01T18:23:10.241" v="10660" actId="478"/>
          <ac:cxnSpMkLst>
            <pc:docMk/>
            <pc:sldMk cId="711798150" sldId="291"/>
            <ac:cxnSpMk id="27" creationId="{D59F88E9-96C1-5800-94F0-73DF736F1CC4}"/>
          </ac:cxnSpMkLst>
        </pc:cxnChg>
        <pc:cxnChg chg="add del mod">
          <ac:chgData name="Thomas Cornet" userId="aa5bec9a-4887-46ce-bd0c-309f39006942" providerId="ADAL" clId="{7EF6F26C-E8D9-CB4D-B640-BCF3DCB870D0}" dt="2024-11-01T18:23:09.434" v="10659" actId="478"/>
          <ac:cxnSpMkLst>
            <pc:docMk/>
            <pc:sldMk cId="711798150" sldId="291"/>
            <ac:cxnSpMk id="28" creationId="{40869EE2-89BA-E8A7-BB57-9F7F10F59D52}"/>
          </ac:cxnSpMkLst>
        </pc:cxnChg>
        <pc:cxnChg chg="add del mod">
          <ac:chgData name="Thomas Cornet" userId="aa5bec9a-4887-46ce-bd0c-309f39006942" providerId="ADAL" clId="{7EF6F26C-E8D9-CB4D-B640-BCF3DCB870D0}" dt="2024-11-01T18:23:08.328" v="10658" actId="478"/>
          <ac:cxnSpMkLst>
            <pc:docMk/>
            <pc:sldMk cId="711798150" sldId="291"/>
            <ac:cxnSpMk id="29" creationId="{53F9A014-BE08-3EB7-1B50-F4928109C482}"/>
          </ac:cxnSpMkLst>
        </pc:cxnChg>
        <pc:cxnChg chg="add del mod">
          <ac:chgData name="Thomas Cornet" userId="aa5bec9a-4887-46ce-bd0c-309f39006942" providerId="ADAL" clId="{7EF6F26C-E8D9-CB4D-B640-BCF3DCB870D0}" dt="2024-11-01T18:23:07.473" v="10657" actId="478"/>
          <ac:cxnSpMkLst>
            <pc:docMk/>
            <pc:sldMk cId="711798150" sldId="291"/>
            <ac:cxnSpMk id="30" creationId="{D40F2CFD-E676-8E95-21C7-48AA7FAFC6C8}"/>
          </ac:cxnSpMkLst>
        </pc:cxnChg>
        <pc:cxnChg chg="add del mod">
          <ac:chgData name="Thomas Cornet" userId="aa5bec9a-4887-46ce-bd0c-309f39006942" providerId="ADAL" clId="{7EF6F26C-E8D9-CB4D-B640-BCF3DCB870D0}" dt="2024-11-01T18:23:06.724" v="10656" actId="478"/>
          <ac:cxnSpMkLst>
            <pc:docMk/>
            <pc:sldMk cId="711798150" sldId="291"/>
            <ac:cxnSpMk id="31" creationId="{69B7F2AB-60DF-D1B1-F50E-A270A3E60CDD}"/>
          </ac:cxnSpMkLst>
        </pc:cxnChg>
        <pc:cxnChg chg="add del mod">
          <ac:chgData name="Thomas Cornet" userId="aa5bec9a-4887-46ce-bd0c-309f39006942" providerId="ADAL" clId="{7EF6F26C-E8D9-CB4D-B640-BCF3DCB870D0}" dt="2024-11-01T18:23:06.056" v="10655" actId="478"/>
          <ac:cxnSpMkLst>
            <pc:docMk/>
            <pc:sldMk cId="711798150" sldId="291"/>
            <ac:cxnSpMk id="32" creationId="{48419EE6-CB33-A9FC-9C52-EFACB288A566}"/>
          </ac:cxnSpMkLst>
        </pc:cxnChg>
        <pc:cxnChg chg="add del mod">
          <ac:chgData name="Thomas Cornet" userId="aa5bec9a-4887-46ce-bd0c-309f39006942" providerId="ADAL" clId="{7EF6F26C-E8D9-CB4D-B640-BCF3DCB870D0}" dt="2024-11-01T18:23:04.758" v="10654" actId="478"/>
          <ac:cxnSpMkLst>
            <pc:docMk/>
            <pc:sldMk cId="711798150" sldId="291"/>
            <ac:cxnSpMk id="33" creationId="{7429F3A2-7BFD-9093-1352-AF55C3F83496}"/>
          </ac:cxnSpMkLst>
        </pc:cxnChg>
        <pc:cxnChg chg="add del mod">
          <ac:chgData name="Thomas Cornet" userId="aa5bec9a-4887-46ce-bd0c-309f39006942" providerId="ADAL" clId="{7EF6F26C-E8D9-CB4D-B640-BCF3DCB870D0}" dt="2024-11-01T18:23:04.758" v="10654" actId="478"/>
          <ac:cxnSpMkLst>
            <pc:docMk/>
            <pc:sldMk cId="711798150" sldId="291"/>
            <ac:cxnSpMk id="34" creationId="{99D07A77-4EB8-B868-030A-EDDA62E538A3}"/>
          </ac:cxnSpMkLst>
        </pc:cxnChg>
        <pc:cxnChg chg="add del mod">
          <ac:chgData name="Thomas Cornet" userId="aa5bec9a-4887-46ce-bd0c-309f39006942" providerId="ADAL" clId="{7EF6F26C-E8D9-CB4D-B640-BCF3DCB870D0}" dt="2024-11-01T18:23:04.758" v="10654" actId="478"/>
          <ac:cxnSpMkLst>
            <pc:docMk/>
            <pc:sldMk cId="711798150" sldId="291"/>
            <ac:cxnSpMk id="35" creationId="{A78898DE-3D23-4A80-7C6D-C4DA63F536A8}"/>
          </ac:cxnSpMkLst>
        </pc:cxnChg>
        <pc:cxnChg chg="add del mod">
          <ac:chgData name="Thomas Cornet" userId="aa5bec9a-4887-46ce-bd0c-309f39006942" providerId="ADAL" clId="{7EF6F26C-E8D9-CB4D-B640-BCF3DCB870D0}" dt="2024-11-01T18:23:04.758" v="10654" actId="478"/>
          <ac:cxnSpMkLst>
            <pc:docMk/>
            <pc:sldMk cId="711798150" sldId="291"/>
            <ac:cxnSpMk id="36" creationId="{3B0F1176-BD0D-2BBF-E522-25179BC5A63C}"/>
          </ac:cxnSpMkLst>
        </pc:cxnChg>
        <pc:cxnChg chg="add del mod">
          <ac:chgData name="Thomas Cornet" userId="aa5bec9a-4887-46ce-bd0c-309f39006942" providerId="ADAL" clId="{7EF6F26C-E8D9-CB4D-B640-BCF3DCB870D0}" dt="2024-11-01T18:23:04.758" v="10654" actId="478"/>
          <ac:cxnSpMkLst>
            <pc:docMk/>
            <pc:sldMk cId="711798150" sldId="291"/>
            <ac:cxnSpMk id="37" creationId="{2ACB062C-012E-D81D-69E1-67BCDE63449A}"/>
          </ac:cxnSpMkLst>
        </pc:cxnChg>
        <pc:cxnChg chg="add del mod">
          <ac:chgData name="Thomas Cornet" userId="aa5bec9a-4887-46ce-bd0c-309f39006942" providerId="ADAL" clId="{7EF6F26C-E8D9-CB4D-B640-BCF3DCB870D0}" dt="2024-11-01T18:23:04.758" v="10654" actId="478"/>
          <ac:cxnSpMkLst>
            <pc:docMk/>
            <pc:sldMk cId="711798150" sldId="291"/>
            <ac:cxnSpMk id="38" creationId="{22C99DB5-716A-F218-662C-D6AFD72094EB}"/>
          </ac:cxnSpMkLst>
        </pc:cxnChg>
        <pc:cxnChg chg="add del mod">
          <ac:chgData name="Thomas Cornet" userId="aa5bec9a-4887-46ce-bd0c-309f39006942" providerId="ADAL" clId="{7EF6F26C-E8D9-CB4D-B640-BCF3DCB870D0}" dt="2024-11-01T18:23:04.758" v="10654" actId="478"/>
          <ac:cxnSpMkLst>
            <pc:docMk/>
            <pc:sldMk cId="711798150" sldId="291"/>
            <ac:cxnSpMk id="39" creationId="{FC7BBA25-8804-B5F2-2316-A99D9EE3D1BD}"/>
          </ac:cxnSpMkLst>
        </pc:cxnChg>
        <pc:cxnChg chg="add del mod">
          <ac:chgData name="Thomas Cornet" userId="aa5bec9a-4887-46ce-bd0c-309f39006942" providerId="ADAL" clId="{7EF6F26C-E8D9-CB4D-B640-BCF3DCB870D0}" dt="2024-11-01T18:23:04.758" v="10654" actId="478"/>
          <ac:cxnSpMkLst>
            <pc:docMk/>
            <pc:sldMk cId="711798150" sldId="291"/>
            <ac:cxnSpMk id="40" creationId="{DE9DEF39-84FA-4C17-C6EE-017C4D362451}"/>
          </ac:cxnSpMkLst>
        </pc:cxnChg>
        <pc:cxnChg chg="add del mod">
          <ac:chgData name="Thomas Cornet" userId="aa5bec9a-4887-46ce-bd0c-309f39006942" providerId="ADAL" clId="{7EF6F26C-E8D9-CB4D-B640-BCF3DCB870D0}" dt="2024-11-01T18:23:04.758" v="10654" actId="478"/>
          <ac:cxnSpMkLst>
            <pc:docMk/>
            <pc:sldMk cId="711798150" sldId="291"/>
            <ac:cxnSpMk id="41" creationId="{462D1E64-A59C-D416-B6B6-5124FA798165}"/>
          </ac:cxnSpMkLst>
        </pc:cxnChg>
        <pc:cxnChg chg="add del mod">
          <ac:chgData name="Thomas Cornet" userId="aa5bec9a-4887-46ce-bd0c-309f39006942" providerId="ADAL" clId="{7EF6F26C-E8D9-CB4D-B640-BCF3DCB870D0}" dt="2024-11-01T18:23:04.758" v="10654" actId="478"/>
          <ac:cxnSpMkLst>
            <pc:docMk/>
            <pc:sldMk cId="711798150" sldId="291"/>
            <ac:cxnSpMk id="42" creationId="{8CCEFD43-7EAB-6141-AD69-7956984E5AB4}"/>
          </ac:cxnSpMkLst>
        </pc:cxnChg>
        <pc:cxnChg chg="add del mod">
          <ac:chgData name="Thomas Cornet" userId="aa5bec9a-4887-46ce-bd0c-309f39006942" providerId="ADAL" clId="{7EF6F26C-E8D9-CB4D-B640-BCF3DCB870D0}" dt="2024-11-01T18:23:04.758" v="10654" actId="478"/>
          <ac:cxnSpMkLst>
            <pc:docMk/>
            <pc:sldMk cId="711798150" sldId="291"/>
            <ac:cxnSpMk id="43" creationId="{B0669F8E-E10F-C62E-4297-FE6F2CD35782}"/>
          </ac:cxnSpMkLst>
        </pc:cxnChg>
        <pc:cxnChg chg="add del mod">
          <ac:chgData name="Thomas Cornet" userId="aa5bec9a-4887-46ce-bd0c-309f39006942" providerId="ADAL" clId="{7EF6F26C-E8D9-CB4D-B640-BCF3DCB870D0}" dt="2024-11-01T18:23:04.758" v="10654" actId="478"/>
          <ac:cxnSpMkLst>
            <pc:docMk/>
            <pc:sldMk cId="711798150" sldId="291"/>
            <ac:cxnSpMk id="44" creationId="{A3029BC5-C45D-91DB-974E-6A2062FCEE96}"/>
          </ac:cxnSpMkLst>
        </pc:cxnChg>
        <pc:cxnChg chg="add del mod">
          <ac:chgData name="Thomas Cornet" userId="aa5bec9a-4887-46ce-bd0c-309f39006942" providerId="ADAL" clId="{7EF6F26C-E8D9-CB4D-B640-BCF3DCB870D0}" dt="2024-11-01T18:23:04.758" v="10654" actId="478"/>
          <ac:cxnSpMkLst>
            <pc:docMk/>
            <pc:sldMk cId="711798150" sldId="291"/>
            <ac:cxnSpMk id="45" creationId="{F7A379CF-EB6B-4310-F97F-50C5C9B24B01}"/>
          </ac:cxnSpMkLst>
        </pc:cxnChg>
        <pc:cxnChg chg="add mod">
          <ac:chgData name="Thomas Cornet" userId="aa5bec9a-4887-46ce-bd0c-309f39006942" providerId="ADAL" clId="{7EF6F26C-E8D9-CB4D-B640-BCF3DCB870D0}" dt="2024-11-01T18:23:43.373" v="10680" actId="14100"/>
          <ac:cxnSpMkLst>
            <pc:docMk/>
            <pc:sldMk cId="711798150" sldId="291"/>
            <ac:cxnSpMk id="47" creationId="{9827D023-840F-BA67-F29C-017E14ADC5F3}"/>
          </ac:cxnSpMkLst>
        </pc:cxnChg>
      </pc:sldChg>
      <pc:sldChg chg="addSp delSp modSp add mod">
        <pc:chgData name="Thomas Cornet" userId="aa5bec9a-4887-46ce-bd0c-309f39006942" providerId="ADAL" clId="{7EF6F26C-E8D9-CB4D-B640-BCF3DCB870D0}" dt="2024-11-01T16:01:08.996" v="4670" actId="6549"/>
        <pc:sldMkLst>
          <pc:docMk/>
          <pc:sldMk cId="881138660" sldId="292"/>
        </pc:sldMkLst>
        <pc:spChg chg="mod">
          <ac:chgData name="Thomas Cornet" userId="aa5bec9a-4887-46ce-bd0c-309f39006942" providerId="ADAL" clId="{7EF6F26C-E8D9-CB4D-B640-BCF3DCB870D0}" dt="2024-11-01T14:51:47.214" v="2841" actId="20577"/>
          <ac:spMkLst>
            <pc:docMk/>
            <pc:sldMk cId="881138660" sldId="292"/>
            <ac:spMk id="2" creationId="{166A6FCE-7FAF-72DB-FB3F-998C5749C503}"/>
          </ac:spMkLst>
        </pc:spChg>
        <pc:spChg chg="mod">
          <ac:chgData name="Thomas Cornet" userId="aa5bec9a-4887-46ce-bd0c-309f39006942" providerId="ADAL" clId="{7EF6F26C-E8D9-CB4D-B640-BCF3DCB870D0}" dt="2024-11-01T16:01:08.996" v="4670" actId="6549"/>
          <ac:spMkLst>
            <pc:docMk/>
            <pc:sldMk cId="881138660" sldId="292"/>
            <ac:spMk id="3" creationId="{825A8F4A-DA13-0347-DE60-234251C2C538}"/>
          </ac:spMkLst>
        </pc:spChg>
        <pc:spChg chg="add del mod">
          <ac:chgData name="Thomas Cornet" userId="aa5bec9a-4887-46ce-bd0c-309f39006942" providerId="ADAL" clId="{7EF6F26C-E8D9-CB4D-B640-BCF3DCB870D0}" dt="2024-11-01T15:11:22.316" v="3141" actId="478"/>
          <ac:spMkLst>
            <pc:docMk/>
            <pc:sldMk cId="881138660" sldId="292"/>
            <ac:spMk id="6" creationId="{B2FE033A-55F6-01F4-8F0B-387838EF9F17}"/>
          </ac:spMkLst>
        </pc:spChg>
        <pc:spChg chg="add mod">
          <ac:chgData name="Thomas Cornet" userId="aa5bec9a-4887-46ce-bd0c-309f39006942" providerId="ADAL" clId="{7EF6F26C-E8D9-CB4D-B640-BCF3DCB870D0}" dt="2024-11-01T15:11:52.716" v="3151" actId="1035"/>
          <ac:spMkLst>
            <pc:docMk/>
            <pc:sldMk cId="881138660" sldId="292"/>
            <ac:spMk id="7" creationId="{D57E8735-B956-5FB3-D21C-CFF34834F34F}"/>
          </ac:spMkLst>
        </pc:spChg>
        <pc:spChg chg="add mod">
          <ac:chgData name="Thomas Cornet" userId="aa5bec9a-4887-46ce-bd0c-309f39006942" providerId="ADAL" clId="{7EF6F26C-E8D9-CB4D-B640-BCF3DCB870D0}" dt="2024-11-01T15:44:26.122" v="4267" actId="1076"/>
          <ac:spMkLst>
            <pc:docMk/>
            <pc:sldMk cId="881138660" sldId="292"/>
            <ac:spMk id="8" creationId="{836C6C13-A457-A6BC-F8EB-BEFAB72E7AA2}"/>
          </ac:spMkLst>
        </pc:spChg>
        <pc:spChg chg="add del mod">
          <ac:chgData name="Thomas Cornet" userId="aa5bec9a-4887-46ce-bd0c-309f39006942" providerId="ADAL" clId="{7EF6F26C-E8D9-CB4D-B640-BCF3DCB870D0}" dt="2024-11-01T15:39:44.603" v="4189" actId="478"/>
          <ac:spMkLst>
            <pc:docMk/>
            <pc:sldMk cId="881138660" sldId="292"/>
            <ac:spMk id="9" creationId="{F0BF52FA-CCC5-1E4F-A2B2-8354B62D86E9}"/>
          </ac:spMkLst>
        </pc:spChg>
        <pc:spChg chg="add mod">
          <ac:chgData name="Thomas Cornet" userId="aa5bec9a-4887-46ce-bd0c-309f39006942" providerId="ADAL" clId="{7EF6F26C-E8D9-CB4D-B640-BCF3DCB870D0}" dt="2024-11-01T15:47:25.127" v="4416" actId="1076"/>
          <ac:spMkLst>
            <pc:docMk/>
            <pc:sldMk cId="881138660" sldId="292"/>
            <ac:spMk id="10" creationId="{7AECD9CB-51EC-B5FC-C7CF-E9BCDC3A0DE4}"/>
          </ac:spMkLst>
        </pc:spChg>
        <pc:spChg chg="add mod">
          <ac:chgData name="Thomas Cornet" userId="aa5bec9a-4887-46ce-bd0c-309f39006942" providerId="ADAL" clId="{7EF6F26C-E8D9-CB4D-B640-BCF3DCB870D0}" dt="2024-11-01T15:47:53.679" v="4424" actId="1076"/>
          <ac:spMkLst>
            <pc:docMk/>
            <pc:sldMk cId="881138660" sldId="292"/>
            <ac:spMk id="11" creationId="{EE95A06A-C678-E3EA-15EA-E15DE768137D}"/>
          </ac:spMkLst>
        </pc:spChg>
        <pc:spChg chg="add mod">
          <ac:chgData name="Thomas Cornet" userId="aa5bec9a-4887-46ce-bd0c-309f39006942" providerId="ADAL" clId="{7EF6F26C-E8D9-CB4D-B640-BCF3DCB870D0}" dt="2024-11-01T15:48:10.404" v="4427" actId="1076"/>
          <ac:spMkLst>
            <pc:docMk/>
            <pc:sldMk cId="881138660" sldId="292"/>
            <ac:spMk id="12" creationId="{B205009E-18C1-C7D7-9918-73EBC8D965FE}"/>
          </ac:spMkLst>
        </pc:spChg>
        <pc:spChg chg="add mod">
          <ac:chgData name="Thomas Cornet" userId="aa5bec9a-4887-46ce-bd0c-309f39006942" providerId="ADAL" clId="{7EF6F26C-E8D9-CB4D-B640-BCF3DCB870D0}" dt="2024-11-01T15:46:42.018" v="4405" actId="14100"/>
          <ac:spMkLst>
            <pc:docMk/>
            <pc:sldMk cId="881138660" sldId="292"/>
            <ac:spMk id="13" creationId="{900BA6EE-55D7-EBD1-24C5-4AA23E6F5185}"/>
          </ac:spMkLst>
        </pc:spChg>
        <pc:picChg chg="add mod">
          <ac:chgData name="Thomas Cornet" userId="aa5bec9a-4887-46ce-bd0c-309f39006942" providerId="ADAL" clId="{7EF6F26C-E8D9-CB4D-B640-BCF3DCB870D0}" dt="2024-11-01T15:11:52.716" v="3151" actId="1035"/>
          <ac:picMkLst>
            <pc:docMk/>
            <pc:sldMk cId="881138660" sldId="292"/>
            <ac:picMk id="4" creationId="{AD1D44FA-3A01-B70D-56BD-948B4278B859}"/>
          </ac:picMkLst>
        </pc:picChg>
        <pc:picChg chg="add del mod">
          <ac:chgData name="Thomas Cornet" userId="aa5bec9a-4887-46ce-bd0c-309f39006942" providerId="ADAL" clId="{7EF6F26C-E8D9-CB4D-B640-BCF3DCB870D0}" dt="2024-11-01T15:11:03.671" v="3138" actId="478"/>
          <ac:picMkLst>
            <pc:docMk/>
            <pc:sldMk cId="881138660" sldId="292"/>
            <ac:picMk id="5" creationId="{0ACAE0D8-7709-6307-87FB-6273C85CBCAD}"/>
          </ac:picMkLst>
        </pc:picChg>
        <pc:cxnChg chg="add mod">
          <ac:chgData name="Thomas Cornet" userId="aa5bec9a-4887-46ce-bd0c-309f39006942" providerId="ADAL" clId="{7EF6F26C-E8D9-CB4D-B640-BCF3DCB870D0}" dt="2024-11-01T15:48:27.945" v="4430" actId="1582"/>
          <ac:cxnSpMkLst>
            <pc:docMk/>
            <pc:sldMk cId="881138660" sldId="292"/>
            <ac:cxnSpMk id="15" creationId="{15B6E648-512E-DA2C-C5E4-4E9A5DD96CC0}"/>
          </ac:cxnSpMkLst>
        </pc:cxnChg>
        <pc:cxnChg chg="add mod">
          <ac:chgData name="Thomas Cornet" userId="aa5bec9a-4887-46ce-bd0c-309f39006942" providerId="ADAL" clId="{7EF6F26C-E8D9-CB4D-B640-BCF3DCB870D0}" dt="2024-11-01T15:48:34.865" v="4432" actId="14100"/>
          <ac:cxnSpMkLst>
            <pc:docMk/>
            <pc:sldMk cId="881138660" sldId="292"/>
            <ac:cxnSpMk id="19" creationId="{9F3E76D1-F25A-3C44-C391-EA007BD41032}"/>
          </ac:cxnSpMkLst>
        </pc:cxnChg>
        <pc:cxnChg chg="add mod">
          <ac:chgData name="Thomas Cornet" userId="aa5bec9a-4887-46ce-bd0c-309f39006942" providerId="ADAL" clId="{7EF6F26C-E8D9-CB4D-B640-BCF3DCB870D0}" dt="2024-11-01T15:48:27.945" v="4430" actId="1582"/>
          <ac:cxnSpMkLst>
            <pc:docMk/>
            <pc:sldMk cId="881138660" sldId="292"/>
            <ac:cxnSpMk id="25" creationId="{0FDA81E3-C35B-CDA3-8DC7-146819FC65A8}"/>
          </ac:cxnSpMkLst>
        </pc:cxnChg>
      </pc:sldChg>
      <pc:sldChg chg="addSp delSp modSp add mod">
        <pc:chgData name="Thomas Cornet" userId="aa5bec9a-4887-46ce-bd0c-309f39006942" providerId="ADAL" clId="{7EF6F26C-E8D9-CB4D-B640-BCF3DCB870D0}" dt="2024-11-01T19:58:01.667" v="14215" actId="1076"/>
        <pc:sldMkLst>
          <pc:docMk/>
          <pc:sldMk cId="1817582973" sldId="293"/>
        </pc:sldMkLst>
        <pc:spChg chg="mod">
          <ac:chgData name="Thomas Cornet" userId="aa5bec9a-4887-46ce-bd0c-309f39006942" providerId="ADAL" clId="{7EF6F26C-E8D9-CB4D-B640-BCF3DCB870D0}" dt="2024-11-01T14:51:53.069" v="2851" actId="20577"/>
          <ac:spMkLst>
            <pc:docMk/>
            <pc:sldMk cId="1817582973" sldId="293"/>
            <ac:spMk id="2" creationId="{F405909F-A948-0666-1B69-34A395481420}"/>
          </ac:spMkLst>
        </pc:spChg>
        <pc:spChg chg="mod">
          <ac:chgData name="Thomas Cornet" userId="aa5bec9a-4887-46ce-bd0c-309f39006942" providerId="ADAL" clId="{7EF6F26C-E8D9-CB4D-B640-BCF3DCB870D0}" dt="2024-11-01T19:58:01.667" v="14215" actId="1076"/>
          <ac:spMkLst>
            <pc:docMk/>
            <pc:sldMk cId="1817582973" sldId="293"/>
            <ac:spMk id="3" creationId="{25853840-28FF-2AEA-1E71-5378AC05DD27}"/>
          </ac:spMkLst>
        </pc:spChg>
        <pc:spChg chg="add mod">
          <ac:chgData name="Thomas Cornet" userId="aa5bec9a-4887-46ce-bd0c-309f39006942" providerId="ADAL" clId="{7EF6F26C-E8D9-CB4D-B640-BCF3DCB870D0}" dt="2024-11-01T19:57:18.325" v="14206" actId="1076"/>
          <ac:spMkLst>
            <pc:docMk/>
            <pc:sldMk cId="1817582973" sldId="293"/>
            <ac:spMk id="6" creationId="{5370A614-2C7B-8990-5874-F3C8AEBBB6E9}"/>
          </ac:spMkLst>
        </pc:spChg>
        <pc:spChg chg="add mod">
          <ac:chgData name="Thomas Cornet" userId="aa5bec9a-4887-46ce-bd0c-309f39006942" providerId="ADAL" clId="{7EF6F26C-E8D9-CB4D-B640-BCF3DCB870D0}" dt="2024-11-01T19:56:23.058" v="14155" actId="13822"/>
          <ac:spMkLst>
            <pc:docMk/>
            <pc:sldMk cId="1817582973" sldId="293"/>
            <ac:spMk id="7" creationId="{CC43F2FA-073F-3392-5DD1-5EB30BA29326}"/>
          </ac:spMkLst>
        </pc:spChg>
        <pc:spChg chg="add mod">
          <ac:chgData name="Thomas Cornet" userId="aa5bec9a-4887-46ce-bd0c-309f39006942" providerId="ADAL" clId="{7EF6F26C-E8D9-CB4D-B640-BCF3DCB870D0}" dt="2024-11-01T19:57:13.809" v="14205" actId="1076"/>
          <ac:spMkLst>
            <pc:docMk/>
            <pc:sldMk cId="1817582973" sldId="293"/>
            <ac:spMk id="9" creationId="{0A94DC18-3F14-049E-3680-D627E3B25CA6}"/>
          </ac:spMkLst>
        </pc:spChg>
        <pc:spChg chg="add mod">
          <ac:chgData name="Thomas Cornet" userId="aa5bec9a-4887-46ce-bd0c-309f39006942" providerId="ADAL" clId="{7EF6F26C-E8D9-CB4D-B640-BCF3DCB870D0}" dt="2024-11-01T19:56:59.035" v="14191" actId="1076"/>
          <ac:spMkLst>
            <pc:docMk/>
            <pc:sldMk cId="1817582973" sldId="293"/>
            <ac:spMk id="10" creationId="{9E5B4CF0-75DD-7FC1-EAC6-642FF6B50EAD}"/>
          </ac:spMkLst>
        </pc:spChg>
        <pc:spChg chg="add mod">
          <ac:chgData name="Thomas Cornet" userId="aa5bec9a-4887-46ce-bd0c-309f39006942" providerId="ADAL" clId="{7EF6F26C-E8D9-CB4D-B640-BCF3DCB870D0}" dt="2024-11-01T19:57:05.062" v="14202" actId="20577"/>
          <ac:spMkLst>
            <pc:docMk/>
            <pc:sldMk cId="1817582973" sldId="293"/>
            <ac:spMk id="11" creationId="{19688534-8E2A-00F3-2EC9-ADD8F57664EC}"/>
          </ac:spMkLst>
        </pc:spChg>
        <pc:picChg chg="add del mod">
          <ac:chgData name="Thomas Cornet" userId="aa5bec9a-4887-46ce-bd0c-309f39006942" providerId="ADAL" clId="{7EF6F26C-E8D9-CB4D-B640-BCF3DCB870D0}" dt="2024-11-01T16:21:02.537" v="5545" actId="478"/>
          <ac:picMkLst>
            <pc:docMk/>
            <pc:sldMk cId="1817582973" sldId="293"/>
            <ac:picMk id="4" creationId="{D56D4A04-19A3-D3EE-E42C-C1B64FF39887}"/>
          </ac:picMkLst>
        </pc:picChg>
        <pc:picChg chg="add mod">
          <ac:chgData name="Thomas Cornet" userId="aa5bec9a-4887-46ce-bd0c-309f39006942" providerId="ADAL" clId="{7EF6F26C-E8D9-CB4D-B640-BCF3DCB870D0}" dt="2024-11-01T19:56:01.442" v="14152" actId="1076"/>
          <ac:picMkLst>
            <pc:docMk/>
            <pc:sldMk cId="1817582973" sldId="293"/>
            <ac:picMk id="5" creationId="{F60C772C-B072-777F-2815-C5A27936FA59}"/>
          </ac:picMkLst>
        </pc:picChg>
      </pc:sldChg>
      <pc:sldChg chg="addSp modSp add del mod ord">
        <pc:chgData name="Thomas Cornet" userId="aa5bec9a-4887-46ce-bd0c-309f39006942" providerId="ADAL" clId="{7EF6F26C-E8D9-CB4D-B640-BCF3DCB870D0}" dt="2024-11-05T07:08:31.242" v="15728" actId="20577"/>
        <pc:sldMkLst>
          <pc:docMk/>
          <pc:sldMk cId="1258820100" sldId="294"/>
        </pc:sldMkLst>
        <pc:spChg chg="mod">
          <ac:chgData name="Thomas Cornet" userId="aa5bec9a-4887-46ce-bd0c-309f39006942" providerId="ADAL" clId="{7EF6F26C-E8D9-CB4D-B640-BCF3DCB870D0}" dt="2024-11-01T14:51:23.057" v="2815" actId="20577"/>
          <ac:spMkLst>
            <pc:docMk/>
            <pc:sldMk cId="1258820100" sldId="294"/>
            <ac:spMk id="2" creationId="{169B7150-DA15-75CF-DB69-3F15C7DC5C09}"/>
          </ac:spMkLst>
        </pc:spChg>
        <pc:spChg chg="mod">
          <ac:chgData name="Thomas Cornet" userId="aa5bec9a-4887-46ce-bd0c-309f39006942" providerId="ADAL" clId="{7EF6F26C-E8D9-CB4D-B640-BCF3DCB870D0}" dt="2024-11-05T07:08:31.242" v="15728" actId="20577"/>
          <ac:spMkLst>
            <pc:docMk/>
            <pc:sldMk cId="1258820100" sldId="294"/>
            <ac:spMk id="3" creationId="{BACBF4C4-97C5-F201-DFF2-C30BFF8A1C98}"/>
          </ac:spMkLst>
        </pc:spChg>
        <pc:spChg chg="add mod">
          <ac:chgData name="Thomas Cornet" userId="aa5bec9a-4887-46ce-bd0c-309f39006942" providerId="ADAL" clId="{7EF6F26C-E8D9-CB4D-B640-BCF3DCB870D0}" dt="2024-11-01T16:41:04.380" v="6650" actId="1076"/>
          <ac:spMkLst>
            <pc:docMk/>
            <pc:sldMk cId="1258820100" sldId="294"/>
            <ac:spMk id="6" creationId="{CC8F4596-5C17-40B8-64A1-4C1A32840424}"/>
          </ac:spMkLst>
        </pc:spChg>
        <pc:spChg chg="add mod">
          <ac:chgData name="Thomas Cornet" userId="aa5bec9a-4887-46ce-bd0c-309f39006942" providerId="ADAL" clId="{7EF6F26C-E8D9-CB4D-B640-BCF3DCB870D0}" dt="2024-11-01T16:41:04.380" v="6650" actId="1076"/>
          <ac:spMkLst>
            <pc:docMk/>
            <pc:sldMk cId="1258820100" sldId="294"/>
            <ac:spMk id="7" creationId="{D962C26C-6F9F-7252-8547-3C108EF6F502}"/>
          </ac:spMkLst>
        </pc:spChg>
        <pc:spChg chg="add mod">
          <ac:chgData name="Thomas Cornet" userId="aa5bec9a-4887-46ce-bd0c-309f39006942" providerId="ADAL" clId="{7EF6F26C-E8D9-CB4D-B640-BCF3DCB870D0}" dt="2024-11-01T16:41:06.682" v="6652" actId="20577"/>
          <ac:spMkLst>
            <pc:docMk/>
            <pc:sldMk cId="1258820100" sldId="294"/>
            <ac:spMk id="8" creationId="{E7259806-2512-3EF1-955C-B4F54C67A75B}"/>
          </ac:spMkLst>
        </pc:spChg>
        <pc:spChg chg="add mod">
          <ac:chgData name="Thomas Cornet" userId="aa5bec9a-4887-46ce-bd0c-309f39006942" providerId="ADAL" clId="{7EF6F26C-E8D9-CB4D-B640-BCF3DCB870D0}" dt="2024-11-01T16:42:27.112" v="6690" actId="20577"/>
          <ac:spMkLst>
            <pc:docMk/>
            <pc:sldMk cId="1258820100" sldId="294"/>
            <ac:spMk id="9" creationId="{05D242A9-298A-A63B-AEEA-59AE2ED1AD9D}"/>
          </ac:spMkLst>
        </pc:spChg>
        <pc:spChg chg="add mod">
          <ac:chgData name="Thomas Cornet" userId="aa5bec9a-4887-46ce-bd0c-309f39006942" providerId="ADAL" clId="{7EF6F26C-E8D9-CB4D-B640-BCF3DCB870D0}" dt="2024-11-01T16:43:05.904" v="6714" actId="20577"/>
          <ac:spMkLst>
            <pc:docMk/>
            <pc:sldMk cId="1258820100" sldId="294"/>
            <ac:spMk id="10" creationId="{74D0C46D-93B9-52EA-8D3F-E198C1050F35}"/>
          </ac:spMkLst>
        </pc:spChg>
        <pc:spChg chg="add mod">
          <ac:chgData name="Thomas Cornet" userId="aa5bec9a-4887-46ce-bd0c-309f39006942" providerId="ADAL" clId="{7EF6F26C-E8D9-CB4D-B640-BCF3DCB870D0}" dt="2024-11-01T16:43:20.891" v="6758" actId="20577"/>
          <ac:spMkLst>
            <pc:docMk/>
            <pc:sldMk cId="1258820100" sldId="294"/>
            <ac:spMk id="11" creationId="{D33924A9-6DCE-8970-AFA9-7EC08BFBF046}"/>
          </ac:spMkLst>
        </pc:spChg>
        <pc:spChg chg="add mod">
          <ac:chgData name="Thomas Cornet" userId="aa5bec9a-4887-46ce-bd0c-309f39006942" providerId="ADAL" clId="{7EF6F26C-E8D9-CB4D-B640-BCF3DCB870D0}" dt="2024-11-01T16:44:27.237" v="6829" actId="14100"/>
          <ac:spMkLst>
            <pc:docMk/>
            <pc:sldMk cId="1258820100" sldId="294"/>
            <ac:spMk id="12" creationId="{91FE0342-FA99-C071-4CBB-60B7BBF18B14}"/>
          </ac:spMkLst>
        </pc:spChg>
        <pc:spChg chg="add mod">
          <ac:chgData name="Thomas Cornet" userId="aa5bec9a-4887-46ce-bd0c-309f39006942" providerId="ADAL" clId="{7EF6F26C-E8D9-CB4D-B640-BCF3DCB870D0}" dt="2024-11-01T16:45:27.770" v="6876" actId="1076"/>
          <ac:spMkLst>
            <pc:docMk/>
            <pc:sldMk cId="1258820100" sldId="294"/>
            <ac:spMk id="13" creationId="{A2C112A5-E99F-DA05-F44A-D04FCAC301D0}"/>
          </ac:spMkLst>
        </pc:spChg>
        <pc:spChg chg="add mod">
          <ac:chgData name="Thomas Cornet" userId="aa5bec9a-4887-46ce-bd0c-309f39006942" providerId="ADAL" clId="{7EF6F26C-E8D9-CB4D-B640-BCF3DCB870D0}" dt="2024-11-01T16:46:13.089" v="6908" actId="20577"/>
          <ac:spMkLst>
            <pc:docMk/>
            <pc:sldMk cId="1258820100" sldId="294"/>
            <ac:spMk id="14" creationId="{48869022-C47F-8B55-7342-74C909719E1D}"/>
          </ac:spMkLst>
        </pc:spChg>
        <pc:spChg chg="add mod">
          <ac:chgData name="Thomas Cornet" userId="aa5bec9a-4887-46ce-bd0c-309f39006942" providerId="ADAL" clId="{7EF6F26C-E8D9-CB4D-B640-BCF3DCB870D0}" dt="2024-11-01T16:46:49.120" v="6938" actId="20577"/>
          <ac:spMkLst>
            <pc:docMk/>
            <pc:sldMk cId="1258820100" sldId="294"/>
            <ac:spMk id="15" creationId="{943F2E92-E961-0224-9598-69F41CE65386}"/>
          </ac:spMkLst>
        </pc:spChg>
        <pc:spChg chg="add mod">
          <ac:chgData name="Thomas Cornet" userId="aa5bec9a-4887-46ce-bd0c-309f39006942" providerId="ADAL" clId="{7EF6F26C-E8D9-CB4D-B640-BCF3DCB870D0}" dt="2024-11-01T16:48:08.246" v="6990" actId="1076"/>
          <ac:spMkLst>
            <pc:docMk/>
            <pc:sldMk cId="1258820100" sldId="294"/>
            <ac:spMk id="16" creationId="{BCBC2FC0-FA3F-0423-B946-8B3BE7AAB6ED}"/>
          </ac:spMkLst>
        </pc:spChg>
        <pc:spChg chg="add mod">
          <ac:chgData name="Thomas Cornet" userId="aa5bec9a-4887-46ce-bd0c-309f39006942" providerId="ADAL" clId="{7EF6F26C-E8D9-CB4D-B640-BCF3DCB870D0}" dt="2024-11-01T16:49:06.488" v="7044" actId="1076"/>
          <ac:spMkLst>
            <pc:docMk/>
            <pc:sldMk cId="1258820100" sldId="294"/>
            <ac:spMk id="17" creationId="{08E4453D-73F1-414E-A13C-BD8216305D88}"/>
          </ac:spMkLst>
        </pc:spChg>
        <pc:picChg chg="add mod modCrop">
          <ac:chgData name="Thomas Cornet" userId="aa5bec9a-4887-46ce-bd0c-309f39006942" providerId="ADAL" clId="{7EF6F26C-E8D9-CB4D-B640-BCF3DCB870D0}" dt="2024-11-01T16:38:22.723" v="6466" actId="1076"/>
          <ac:picMkLst>
            <pc:docMk/>
            <pc:sldMk cId="1258820100" sldId="294"/>
            <ac:picMk id="4" creationId="{4E50BE0F-59C4-6B03-C362-4A1672480848}"/>
          </ac:picMkLst>
        </pc:picChg>
        <pc:picChg chg="add mod modCrop">
          <ac:chgData name="Thomas Cornet" userId="aa5bec9a-4887-46ce-bd0c-309f39006942" providerId="ADAL" clId="{7EF6F26C-E8D9-CB4D-B640-BCF3DCB870D0}" dt="2024-11-01T16:39:10.128" v="6566" actId="1076"/>
          <ac:picMkLst>
            <pc:docMk/>
            <pc:sldMk cId="1258820100" sldId="294"/>
            <ac:picMk id="5" creationId="{4FD392BB-FD65-D0A9-7EAE-56A0D66AC424}"/>
          </ac:picMkLst>
        </pc:picChg>
      </pc:sldChg>
      <pc:sldChg chg="addSp delSp modSp add mod ord">
        <pc:chgData name="Thomas Cornet" userId="aa5bec9a-4887-46ce-bd0c-309f39006942" providerId="ADAL" clId="{7EF6F26C-E8D9-CB4D-B640-BCF3DCB870D0}" dt="2024-11-01T17:24:06.948" v="8037" actId="478"/>
        <pc:sldMkLst>
          <pc:docMk/>
          <pc:sldMk cId="3106695146" sldId="295"/>
        </pc:sldMkLst>
        <pc:spChg chg="mod">
          <ac:chgData name="Thomas Cornet" userId="aa5bec9a-4887-46ce-bd0c-309f39006942" providerId="ADAL" clId="{7EF6F26C-E8D9-CB4D-B640-BCF3DCB870D0}" dt="2024-11-01T17:11:45.104" v="7676" actId="20577"/>
          <ac:spMkLst>
            <pc:docMk/>
            <pc:sldMk cId="3106695146" sldId="295"/>
            <ac:spMk id="2" creationId="{BCF09AFD-77CD-9CD6-90FF-21B05F77BC5F}"/>
          </ac:spMkLst>
        </pc:spChg>
        <pc:spChg chg="mod">
          <ac:chgData name="Thomas Cornet" userId="aa5bec9a-4887-46ce-bd0c-309f39006942" providerId="ADAL" clId="{7EF6F26C-E8D9-CB4D-B640-BCF3DCB870D0}" dt="2024-11-01T17:18:18.451" v="7943" actId="20577"/>
          <ac:spMkLst>
            <pc:docMk/>
            <pc:sldMk cId="3106695146" sldId="295"/>
            <ac:spMk id="3" creationId="{6FF4E03A-21AF-6D5D-AC54-55265A07F95E}"/>
          </ac:spMkLst>
        </pc:spChg>
        <pc:spChg chg="add mod">
          <ac:chgData name="Thomas Cornet" userId="aa5bec9a-4887-46ce-bd0c-309f39006942" providerId="ADAL" clId="{7EF6F26C-E8D9-CB4D-B640-BCF3DCB870D0}" dt="2024-11-01T17:23:56.398" v="8033" actId="1076"/>
          <ac:spMkLst>
            <pc:docMk/>
            <pc:sldMk cId="3106695146" sldId="295"/>
            <ac:spMk id="5" creationId="{1C38788F-4DAE-E63F-D087-CF5FEA6DD75C}"/>
          </ac:spMkLst>
        </pc:spChg>
        <pc:spChg chg="add del mod">
          <ac:chgData name="Thomas Cornet" userId="aa5bec9a-4887-46ce-bd0c-309f39006942" providerId="ADAL" clId="{7EF6F26C-E8D9-CB4D-B640-BCF3DCB870D0}" dt="2024-11-01T17:24:06.948" v="8037" actId="478"/>
          <ac:spMkLst>
            <pc:docMk/>
            <pc:sldMk cId="3106695146" sldId="295"/>
            <ac:spMk id="9" creationId="{EDBB62D7-8CFA-1AA2-1DD1-02369B01A824}"/>
          </ac:spMkLst>
        </pc:spChg>
        <pc:picChg chg="add del mod modCrop">
          <ac:chgData name="Thomas Cornet" userId="aa5bec9a-4887-46ce-bd0c-309f39006942" providerId="ADAL" clId="{7EF6F26C-E8D9-CB4D-B640-BCF3DCB870D0}" dt="2024-11-01T17:21:29.560" v="7944" actId="478"/>
          <ac:picMkLst>
            <pc:docMk/>
            <pc:sldMk cId="3106695146" sldId="295"/>
            <ac:picMk id="4" creationId="{E4EC1205-76EC-5A25-9D93-E59DAC517849}"/>
          </ac:picMkLst>
        </pc:picChg>
        <pc:picChg chg="add mod">
          <ac:chgData name="Thomas Cornet" userId="aa5bec9a-4887-46ce-bd0c-309f39006942" providerId="ADAL" clId="{7EF6F26C-E8D9-CB4D-B640-BCF3DCB870D0}" dt="2024-11-01T16:25:04.264" v="5558" actId="1076"/>
          <ac:picMkLst>
            <pc:docMk/>
            <pc:sldMk cId="3106695146" sldId="295"/>
            <ac:picMk id="6" creationId="{AAE959EA-754B-AABA-D07E-DB3523ED2031}"/>
          </ac:picMkLst>
        </pc:picChg>
        <pc:picChg chg="add mod">
          <ac:chgData name="Thomas Cornet" userId="aa5bec9a-4887-46ce-bd0c-309f39006942" providerId="ADAL" clId="{7EF6F26C-E8D9-CB4D-B640-BCF3DCB870D0}" dt="2024-11-01T17:22:03.022" v="7965" actId="167"/>
          <ac:picMkLst>
            <pc:docMk/>
            <pc:sldMk cId="3106695146" sldId="295"/>
            <ac:picMk id="7" creationId="{5A1165E4-EB58-846A-E311-13EF7C224E5A}"/>
          </ac:picMkLst>
        </pc:picChg>
        <pc:picChg chg="add mod">
          <ac:chgData name="Thomas Cornet" userId="aa5bec9a-4887-46ce-bd0c-309f39006942" providerId="ADAL" clId="{7EF6F26C-E8D9-CB4D-B640-BCF3DCB870D0}" dt="2024-11-01T17:23:58.767" v="8034" actId="1076"/>
          <ac:picMkLst>
            <pc:docMk/>
            <pc:sldMk cId="3106695146" sldId="295"/>
            <ac:picMk id="8" creationId="{F34B450F-DEBE-41C7-7C9E-B16FBD2FCAFD}"/>
          </ac:picMkLst>
        </pc:picChg>
      </pc:sldChg>
      <pc:sldChg chg="addSp modSp add del mod ord">
        <pc:chgData name="Thomas Cornet" userId="aa5bec9a-4887-46ce-bd0c-309f39006942" providerId="ADAL" clId="{7EF6F26C-E8D9-CB4D-B640-BCF3DCB870D0}" dt="2024-11-01T16:20:07.846" v="5516" actId="2696"/>
        <pc:sldMkLst>
          <pc:docMk/>
          <pc:sldMk cId="4021911309" sldId="296"/>
        </pc:sldMkLst>
        <pc:spChg chg="mod">
          <ac:chgData name="Thomas Cornet" userId="aa5bec9a-4887-46ce-bd0c-309f39006942" providerId="ADAL" clId="{7EF6F26C-E8D9-CB4D-B640-BCF3DCB870D0}" dt="2024-11-01T14:50:48.952" v="2802" actId="20577"/>
          <ac:spMkLst>
            <pc:docMk/>
            <pc:sldMk cId="4021911309" sldId="296"/>
            <ac:spMk id="2" creationId="{92C503A0-3FEA-9EC5-9C7E-C179E95608DA}"/>
          </ac:spMkLst>
        </pc:spChg>
        <pc:spChg chg="mod">
          <ac:chgData name="Thomas Cornet" userId="aa5bec9a-4887-46ce-bd0c-309f39006942" providerId="ADAL" clId="{7EF6F26C-E8D9-CB4D-B640-BCF3DCB870D0}" dt="2024-11-01T14:48:57.510" v="2780" actId="113"/>
          <ac:spMkLst>
            <pc:docMk/>
            <pc:sldMk cId="4021911309" sldId="296"/>
            <ac:spMk id="3" creationId="{BBE30BAB-946D-4918-66FB-BBA88071F4FE}"/>
          </ac:spMkLst>
        </pc:spChg>
        <pc:spChg chg="add mod">
          <ac:chgData name="Thomas Cornet" userId="aa5bec9a-4887-46ce-bd0c-309f39006942" providerId="ADAL" clId="{7EF6F26C-E8D9-CB4D-B640-BCF3DCB870D0}" dt="2024-11-01T14:50:30.623" v="2790" actId="208"/>
          <ac:spMkLst>
            <pc:docMk/>
            <pc:sldMk cId="4021911309" sldId="296"/>
            <ac:spMk id="5" creationId="{4296EB9A-7189-4F42-A836-0CCE463D46FB}"/>
          </ac:spMkLst>
        </pc:spChg>
        <pc:spChg chg="add mod">
          <ac:chgData name="Thomas Cornet" userId="aa5bec9a-4887-46ce-bd0c-309f39006942" providerId="ADAL" clId="{7EF6F26C-E8D9-CB4D-B640-BCF3DCB870D0}" dt="2024-11-01T14:50:42.745" v="2795" actId="1038"/>
          <ac:spMkLst>
            <pc:docMk/>
            <pc:sldMk cId="4021911309" sldId="296"/>
            <ac:spMk id="6" creationId="{A972F5F0-FA6F-0A0E-74DA-0581A7AB23F3}"/>
          </ac:spMkLst>
        </pc:spChg>
        <pc:spChg chg="add mod">
          <ac:chgData name="Thomas Cornet" userId="aa5bec9a-4887-46ce-bd0c-309f39006942" providerId="ADAL" clId="{7EF6F26C-E8D9-CB4D-B640-BCF3DCB870D0}" dt="2024-11-01T14:51:02.233" v="2805" actId="14100"/>
          <ac:spMkLst>
            <pc:docMk/>
            <pc:sldMk cId="4021911309" sldId="296"/>
            <ac:spMk id="7" creationId="{8D7FB306-9095-702B-F3CE-D80899317C7D}"/>
          </ac:spMkLst>
        </pc:spChg>
        <pc:spChg chg="add mod">
          <ac:chgData name="Thomas Cornet" userId="aa5bec9a-4887-46ce-bd0c-309f39006942" providerId="ADAL" clId="{7EF6F26C-E8D9-CB4D-B640-BCF3DCB870D0}" dt="2024-11-01T14:51:15.472" v="2809" actId="14100"/>
          <ac:spMkLst>
            <pc:docMk/>
            <pc:sldMk cId="4021911309" sldId="296"/>
            <ac:spMk id="8" creationId="{D6B1231A-926B-2B0F-8B4B-777B0411177E}"/>
          </ac:spMkLst>
        </pc:spChg>
        <pc:picChg chg="add mod">
          <ac:chgData name="Thomas Cornet" userId="aa5bec9a-4887-46ce-bd0c-309f39006942" providerId="ADAL" clId="{7EF6F26C-E8D9-CB4D-B640-BCF3DCB870D0}" dt="2024-11-01T14:50:08.341" v="2787" actId="1076"/>
          <ac:picMkLst>
            <pc:docMk/>
            <pc:sldMk cId="4021911309" sldId="296"/>
            <ac:picMk id="4" creationId="{D210CEAC-4F07-88CE-60F1-B336152B136D}"/>
          </ac:picMkLst>
        </pc:picChg>
      </pc:sldChg>
      <pc:sldChg chg="addSp delSp modSp add del mod ord">
        <pc:chgData name="Thomas Cornet" userId="aa5bec9a-4887-46ce-bd0c-309f39006942" providerId="ADAL" clId="{7EF6F26C-E8D9-CB4D-B640-BCF3DCB870D0}" dt="2024-11-01T16:07:20.612" v="4893" actId="20577"/>
        <pc:sldMkLst>
          <pc:docMk/>
          <pc:sldMk cId="1222021929" sldId="297"/>
        </pc:sldMkLst>
        <pc:spChg chg="mod">
          <ac:chgData name="Thomas Cornet" userId="aa5bec9a-4887-46ce-bd0c-309f39006942" providerId="ADAL" clId="{7EF6F26C-E8D9-CB4D-B640-BCF3DCB870D0}" dt="2024-11-01T15:58:25.052" v="4579" actId="20577"/>
          <ac:spMkLst>
            <pc:docMk/>
            <pc:sldMk cId="1222021929" sldId="297"/>
            <ac:spMk id="3" creationId="{3E8C6869-7662-5F21-F32B-8F47B73BD9AD}"/>
          </ac:spMkLst>
        </pc:spChg>
        <pc:spChg chg="add del mod">
          <ac:chgData name="Thomas Cornet" userId="aa5bec9a-4887-46ce-bd0c-309f39006942" providerId="ADAL" clId="{7EF6F26C-E8D9-CB4D-B640-BCF3DCB870D0}" dt="2024-11-01T15:19:28.566" v="3592" actId="478"/>
          <ac:spMkLst>
            <pc:docMk/>
            <pc:sldMk cId="1222021929" sldId="297"/>
            <ac:spMk id="7" creationId="{034788A9-DFCE-6CF5-8F34-1D54EF110E25}"/>
          </ac:spMkLst>
        </pc:spChg>
        <pc:spChg chg="add del mod">
          <ac:chgData name="Thomas Cornet" userId="aa5bec9a-4887-46ce-bd0c-309f39006942" providerId="ADAL" clId="{7EF6F26C-E8D9-CB4D-B640-BCF3DCB870D0}" dt="2024-11-01T15:20:52.065" v="3683" actId="478"/>
          <ac:spMkLst>
            <pc:docMk/>
            <pc:sldMk cId="1222021929" sldId="297"/>
            <ac:spMk id="8" creationId="{CED4CCD0-8C87-BF18-62EF-284D288F79B3}"/>
          </ac:spMkLst>
        </pc:spChg>
        <pc:spChg chg="add mod">
          <ac:chgData name="Thomas Cornet" userId="aa5bec9a-4887-46ce-bd0c-309f39006942" providerId="ADAL" clId="{7EF6F26C-E8D9-CB4D-B640-BCF3DCB870D0}" dt="2024-11-01T15:58:39.712" v="4581" actId="1076"/>
          <ac:spMkLst>
            <pc:docMk/>
            <pc:sldMk cId="1222021929" sldId="297"/>
            <ac:spMk id="11" creationId="{C6708630-D964-439C-9469-C83553EED882}"/>
          </ac:spMkLst>
        </pc:spChg>
        <pc:spChg chg="add mod">
          <ac:chgData name="Thomas Cornet" userId="aa5bec9a-4887-46ce-bd0c-309f39006942" providerId="ADAL" clId="{7EF6F26C-E8D9-CB4D-B640-BCF3DCB870D0}" dt="2024-11-01T15:58:47.434" v="4582" actId="1076"/>
          <ac:spMkLst>
            <pc:docMk/>
            <pc:sldMk cId="1222021929" sldId="297"/>
            <ac:spMk id="12" creationId="{799CAAA4-F8CC-0501-591B-FA10833A5A8B}"/>
          </ac:spMkLst>
        </pc:spChg>
        <pc:spChg chg="add mod">
          <ac:chgData name="Thomas Cornet" userId="aa5bec9a-4887-46ce-bd0c-309f39006942" providerId="ADAL" clId="{7EF6F26C-E8D9-CB4D-B640-BCF3DCB870D0}" dt="2024-11-01T15:59:55.187" v="4665" actId="1038"/>
          <ac:spMkLst>
            <pc:docMk/>
            <pc:sldMk cId="1222021929" sldId="297"/>
            <ac:spMk id="13" creationId="{49C816E5-C3C7-D3A9-D21A-B6D4872615C2}"/>
          </ac:spMkLst>
        </pc:spChg>
        <pc:spChg chg="add mod">
          <ac:chgData name="Thomas Cornet" userId="aa5bec9a-4887-46ce-bd0c-309f39006942" providerId="ADAL" clId="{7EF6F26C-E8D9-CB4D-B640-BCF3DCB870D0}" dt="2024-11-01T16:07:20.612" v="4893" actId="20577"/>
          <ac:spMkLst>
            <pc:docMk/>
            <pc:sldMk cId="1222021929" sldId="297"/>
            <ac:spMk id="14" creationId="{EF4D7B9F-7DA8-5E82-974D-E48AF6C8F0A6}"/>
          </ac:spMkLst>
        </pc:spChg>
        <pc:spChg chg="add mod">
          <ac:chgData name="Thomas Cornet" userId="aa5bec9a-4887-46ce-bd0c-309f39006942" providerId="ADAL" clId="{7EF6F26C-E8D9-CB4D-B640-BCF3DCB870D0}" dt="2024-11-01T15:59:48.361" v="4661" actId="1076"/>
          <ac:spMkLst>
            <pc:docMk/>
            <pc:sldMk cId="1222021929" sldId="297"/>
            <ac:spMk id="15" creationId="{0E4DA663-C566-3778-C6DB-B2032FD14234}"/>
          </ac:spMkLst>
        </pc:spChg>
        <pc:spChg chg="add mod">
          <ac:chgData name="Thomas Cornet" userId="aa5bec9a-4887-46ce-bd0c-309f39006942" providerId="ADAL" clId="{7EF6F26C-E8D9-CB4D-B640-BCF3DCB870D0}" dt="2024-11-01T16:03:04.339" v="4764" actId="14100"/>
          <ac:spMkLst>
            <pc:docMk/>
            <pc:sldMk cId="1222021929" sldId="297"/>
            <ac:spMk id="19" creationId="{9D178CBA-5D1E-9C9E-0997-CD7FBF452E33}"/>
          </ac:spMkLst>
        </pc:spChg>
        <pc:picChg chg="del">
          <ac:chgData name="Thomas Cornet" userId="aa5bec9a-4887-46ce-bd0c-309f39006942" providerId="ADAL" clId="{7EF6F26C-E8D9-CB4D-B640-BCF3DCB870D0}" dt="2024-11-01T15:12:24.509" v="3195" actId="478"/>
          <ac:picMkLst>
            <pc:docMk/>
            <pc:sldMk cId="1222021929" sldId="297"/>
            <ac:picMk id="4" creationId="{7A0B9F36-87B1-B550-A315-CD47A8DC6018}"/>
          </ac:picMkLst>
        </pc:picChg>
        <pc:picChg chg="del mod">
          <ac:chgData name="Thomas Cornet" userId="aa5bec9a-4887-46ce-bd0c-309f39006942" providerId="ADAL" clId="{7EF6F26C-E8D9-CB4D-B640-BCF3DCB870D0}" dt="2024-11-01T15:26:21.294" v="3829" actId="478"/>
          <ac:picMkLst>
            <pc:docMk/>
            <pc:sldMk cId="1222021929" sldId="297"/>
            <ac:picMk id="5" creationId="{590F7E6F-652A-9EBC-7CB1-29392647DBE1}"/>
          </ac:picMkLst>
        </pc:picChg>
        <pc:picChg chg="add del mod">
          <ac:chgData name="Thomas Cornet" userId="aa5bec9a-4887-46ce-bd0c-309f39006942" providerId="ADAL" clId="{7EF6F26C-E8D9-CB4D-B640-BCF3DCB870D0}" dt="2024-11-01T15:26:22.144" v="3830" actId="478"/>
          <ac:picMkLst>
            <pc:docMk/>
            <pc:sldMk cId="1222021929" sldId="297"/>
            <ac:picMk id="6" creationId="{1075A43A-4542-2797-E45B-00A6C99F500A}"/>
          </ac:picMkLst>
        </pc:picChg>
        <pc:picChg chg="add del mod">
          <ac:chgData name="Thomas Cornet" userId="aa5bec9a-4887-46ce-bd0c-309f39006942" providerId="ADAL" clId="{7EF6F26C-E8D9-CB4D-B640-BCF3DCB870D0}" dt="2024-11-01T15:26:23.730" v="3831" actId="478"/>
          <ac:picMkLst>
            <pc:docMk/>
            <pc:sldMk cId="1222021929" sldId="297"/>
            <ac:picMk id="9" creationId="{BE42615B-E611-1937-7DF6-5DE0B56BC7C6}"/>
          </ac:picMkLst>
        </pc:picChg>
        <pc:picChg chg="add mod">
          <ac:chgData name="Thomas Cornet" userId="aa5bec9a-4887-46ce-bd0c-309f39006942" providerId="ADAL" clId="{7EF6F26C-E8D9-CB4D-B640-BCF3DCB870D0}" dt="2024-11-01T15:58:33.611" v="4580" actId="14100"/>
          <ac:picMkLst>
            <pc:docMk/>
            <pc:sldMk cId="1222021929" sldId="297"/>
            <ac:picMk id="10" creationId="{0D1F70BF-3BC5-3AD0-4908-07D3EB171666}"/>
          </ac:picMkLst>
        </pc:picChg>
        <pc:cxnChg chg="add mod">
          <ac:chgData name="Thomas Cornet" userId="aa5bec9a-4887-46ce-bd0c-309f39006942" providerId="ADAL" clId="{7EF6F26C-E8D9-CB4D-B640-BCF3DCB870D0}" dt="2024-11-01T15:58:33.611" v="4580" actId="14100"/>
          <ac:cxnSpMkLst>
            <pc:docMk/>
            <pc:sldMk cId="1222021929" sldId="297"/>
            <ac:cxnSpMk id="17" creationId="{715014EB-11AA-6DF0-7391-CDCE5FBB28D4}"/>
          </ac:cxnSpMkLst>
        </pc:cxnChg>
      </pc:sldChg>
      <pc:sldChg chg="delSp modSp add mod ord">
        <pc:chgData name="Thomas Cornet" userId="aa5bec9a-4887-46ce-bd0c-309f39006942" providerId="ADAL" clId="{7EF6F26C-E8D9-CB4D-B640-BCF3DCB870D0}" dt="2024-11-01T15:44:52.839" v="4276" actId="20577"/>
        <pc:sldMkLst>
          <pc:docMk/>
          <pc:sldMk cId="129119075" sldId="298"/>
        </pc:sldMkLst>
        <pc:spChg chg="mod">
          <ac:chgData name="Thomas Cornet" userId="aa5bec9a-4887-46ce-bd0c-309f39006942" providerId="ADAL" clId="{7EF6F26C-E8D9-CB4D-B640-BCF3DCB870D0}" dt="2024-11-01T15:44:52.839" v="4276" actId="20577"/>
          <ac:spMkLst>
            <pc:docMk/>
            <pc:sldMk cId="129119075" sldId="298"/>
            <ac:spMk id="3" creationId="{15DFCD49-D121-2889-837E-ABA5205EC451}"/>
          </ac:spMkLst>
        </pc:spChg>
        <pc:picChg chg="mod">
          <ac:chgData name="Thomas Cornet" userId="aa5bec9a-4887-46ce-bd0c-309f39006942" providerId="ADAL" clId="{7EF6F26C-E8D9-CB4D-B640-BCF3DCB870D0}" dt="2024-11-01T15:22:37.838" v="3702" actId="1076"/>
          <ac:picMkLst>
            <pc:docMk/>
            <pc:sldMk cId="129119075" sldId="298"/>
            <ac:picMk id="5" creationId="{43C70EAA-F67B-EB75-1EFA-6B0693B78D8A}"/>
          </ac:picMkLst>
        </pc:picChg>
        <pc:picChg chg="del">
          <ac:chgData name="Thomas Cornet" userId="aa5bec9a-4887-46ce-bd0c-309f39006942" providerId="ADAL" clId="{7EF6F26C-E8D9-CB4D-B640-BCF3DCB870D0}" dt="2024-11-01T15:22:31.205" v="3699" actId="478"/>
          <ac:picMkLst>
            <pc:docMk/>
            <pc:sldMk cId="129119075" sldId="298"/>
            <ac:picMk id="6" creationId="{6676A08B-B082-3715-CF3F-000B3AF92FCA}"/>
          </ac:picMkLst>
        </pc:picChg>
        <pc:picChg chg="del">
          <ac:chgData name="Thomas Cornet" userId="aa5bec9a-4887-46ce-bd0c-309f39006942" providerId="ADAL" clId="{7EF6F26C-E8D9-CB4D-B640-BCF3DCB870D0}" dt="2024-11-01T15:22:31.205" v="3699" actId="478"/>
          <ac:picMkLst>
            <pc:docMk/>
            <pc:sldMk cId="129119075" sldId="298"/>
            <ac:picMk id="9" creationId="{8A8BF649-3E0A-122C-F59F-5FDEBEF2DE18}"/>
          </ac:picMkLst>
        </pc:picChg>
      </pc:sldChg>
      <pc:sldChg chg="addSp delSp modSp add mod">
        <pc:chgData name="Thomas Cornet" userId="aa5bec9a-4887-46ce-bd0c-309f39006942" providerId="ADAL" clId="{7EF6F26C-E8D9-CB4D-B640-BCF3DCB870D0}" dt="2024-11-01T15:25:47.577" v="3825" actId="1076"/>
        <pc:sldMkLst>
          <pc:docMk/>
          <pc:sldMk cId="2395998268" sldId="299"/>
        </pc:sldMkLst>
        <pc:spChg chg="mod">
          <ac:chgData name="Thomas Cornet" userId="aa5bec9a-4887-46ce-bd0c-309f39006942" providerId="ADAL" clId="{7EF6F26C-E8D9-CB4D-B640-BCF3DCB870D0}" dt="2024-11-01T15:22:55.796" v="3707" actId="6549"/>
          <ac:spMkLst>
            <pc:docMk/>
            <pc:sldMk cId="2395998268" sldId="299"/>
            <ac:spMk id="3" creationId="{79299308-99EF-B4D4-CC05-4FA51DBFC804}"/>
          </ac:spMkLst>
        </pc:spChg>
        <pc:spChg chg="add mod">
          <ac:chgData name="Thomas Cornet" userId="aa5bec9a-4887-46ce-bd0c-309f39006942" providerId="ADAL" clId="{7EF6F26C-E8D9-CB4D-B640-BCF3DCB870D0}" dt="2024-11-01T15:25:47.577" v="3825" actId="1076"/>
          <ac:spMkLst>
            <pc:docMk/>
            <pc:sldMk cId="2395998268" sldId="299"/>
            <ac:spMk id="10" creationId="{43C2E397-C030-DE69-3354-CB8042CFB001}"/>
          </ac:spMkLst>
        </pc:spChg>
        <pc:picChg chg="add del mod">
          <ac:chgData name="Thomas Cornet" userId="aa5bec9a-4887-46ce-bd0c-309f39006942" providerId="ADAL" clId="{7EF6F26C-E8D9-CB4D-B640-BCF3DCB870D0}" dt="2024-11-01T15:24:03.157" v="3713" actId="478"/>
          <ac:picMkLst>
            <pc:docMk/>
            <pc:sldMk cId="2395998268" sldId="299"/>
            <ac:picMk id="4" creationId="{E72CAB87-2B6D-91DF-EC16-2D410AA895F1}"/>
          </ac:picMkLst>
        </pc:picChg>
        <pc:picChg chg="del">
          <ac:chgData name="Thomas Cornet" userId="aa5bec9a-4887-46ce-bd0c-309f39006942" providerId="ADAL" clId="{7EF6F26C-E8D9-CB4D-B640-BCF3DCB870D0}" dt="2024-11-01T15:22:50.172" v="3705" actId="478"/>
          <ac:picMkLst>
            <pc:docMk/>
            <pc:sldMk cId="2395998268" sldId="299"/>
            <ac:picMk id="5" creationId="{97CB80E9-5145-CF14-C93A-F160B82E1482}"/>
          </ac:picMkLst>
        </pc:picChg>
        <pc:picChg chg="del mod">
          <ac:chgData name="Thomas Cornet" userId="aa5bec9a-4887-46ce-bd0c-309f39006942" providerId="ADAL" clId="{7EF6F26C-E8D9-CB4D-B640-BCF3DCB870D0}" dt="2024-11-01T15:23:27.793" v="3710" actId="478"/>
          <ac:picMkLst>
            <pc:docMk/>
            <pc:sldMk cId="2395998268" sldId="299"/>
            <ac:picMk id="6" creationId="{FAA516AD-CE4A-0D3E-882E-58FC4E46975A}"/>
          </ac:picMkLst>
        </pc:picChg>
        <pc:picChg chg="add mod">
          <ac:chgData name="Thomas Cornet" userId="aa5bec9a-4887-46ce-bd0c-309f39006942" providerId="ADAL" clId="{7EF6F26C-E8D9-CB4D-B640-BCF3DCB870D0}" dt="2024-11-01T15:24:10.830" v="3716" actId="1076"/>
          <ac:picMkLst>
            <pc:docMk/>
            <pc:sldMk cId="2395998268" sldId="299"/>
            <ac:picMk id="7" creationId="{1DB14313-C03F-1723-734B-5A387BFF82C9}"/>
          </ac:picMkLst>
        </pc:picChg>
        <pc:picChg chg="del">
          <ac:chgData name="Thomas Cornet" userId="aa5bec9a-4887-46ce-bd0c-309f39006942" providerId="ADAL" clId="{7EF6F26C-E8D9-CB4D-B640-BCF3DCB870D0}" dt="2024-11-01T15:22:59.667" v="3709" actId="478"/>
          <ac:picMkLst>
            <pc:docMk/>
            <pc:sldMk cId="2395998268" sldId="299"/>
            <ac:picMk id="9" creationId="{D9562735-CA20-70D1-E6A9-43FAE420952A}"/>
          </ac:picMkLst>
        </pc:picChg>
      </pc:sldChg>
      <pc:sldChg chg="delSp modSp add mod">
        <pc:chgData name="Thomas Cornet" userId="aa5bec9a-4887-46ce-bd0c-309f39006942" providerId="ADAL" clId="{7EF6F26C-E8D9-CB4D-B640-BCF3DCB870D0}" dt="2024-11-01T20:38:41.619" v="15486" actId="113"/>
        <pc:sldMkLst>
          <pc:docMk/>
          <pc:sldMk cId="1562541056" sldId="300"/>
        </pc:sldMkLst>
        <pc:spChg chg="mod">
          <ac:chgData name="Thomas Cornet" userId="aa5bec9a-4887-46ce-bd0c-309f39006942" providerId="ADAL" clId="{7EF6F26C-E8D9-CB4D-B640-BCF3DCB870D0}" dt="2024-11-01T16:11:43.380" v="5056" actId="20577"/>
          <ac:spMkLst>
            <pc:docMk/>
            <pc:sldMk cId="1562541056" sldId="300"/>
            <ac:spMk id="2" creationId="{C2BFCF59-EE45-FD92-A9FF-BE812F6A03A2}"/>
          </ac:spMkLst>
        </pc:spChg>
        <pc:spChg chg="mod">
          <ac:chgData name="Thomas Cornet" userId="aa5bec9a-4887-46ce-bd0c-309f39006942" providerId="ADAL" clId="{7EF6F26C-E8D9-CB4D-B640-BCF3DCB870D0}" dt="2024-11-01T20:38:41.619" v="15486" actId="113"/>
          <ac:spMkLst>
            <pc:docMk/>
            <pc:sldMk cId="1562541056" sldId="300"/>
            <ac:spMk id="3" creationId="{0327D5AF-336D-C1CA-9977-2224A7F01F99}"/>
          </ac:spMkLst>
        </pc:spChg>
        <pc:picChg chg="del">
          <ac:chgData name="Thomas Cornet" userId="aa5bec9a-4887-46ce-bd0c-309f39006942" providerId="ADAL" clId="{7EF6F26C-E8D9-CB4D-B640-BCF3DCB870D0}" dt="2024-11-01T16:09:09.511" v="4946" actId="478"/>
          <ac:picMkLst>
            <pc:docMk/>
            <pc:sldMk cId="1562541056" sldId="300"/>
            <ac:picMk id="4" creationId="{F54F6776-9463-D25B-8479-52C032430256}"/>
          </ac:picMkLst>
        </pc:picChg>
      </pc:sldChg>
      <pc:sldChg chg="addSp delSp modSp add mod">
        <pc:chgData name="Thomas Cornet" userId="aa5bec9a-4887-46ce-bd0c-309f39006942" providerId="ADAL" clId="{7EF6F26C-E8D9-CB4D-B640-BCF3DCB870D0}" dt="2024-11-02T11:04:59.037" v="15602" actId="20577"/>
        <pc:sldMkLst>
          <pc:docMk/>
          <pc:sldMk cId="557242903" sldId="301"/>
        </pc:sldMkLst>
        <pc:spChg chg="mod">
          <ac:chgData name="Thomas Cornet" userId="aa5bec9a-4887-46ce-bd0c-309f39006942" providerId="ADAL" clId="{7EF6F26C-E8D9-CB4D-B640-BCF3DCB870D0}" dt="2024-11-02T11:04:59.037" v="15602" actId="20577"/>
          <ac:spMkLst>
            <pc:docMk/>
            <pc:sldMk cId="557242903" sldId="301"/>
            <ac:spMk id="3" creationId="{B74EC217-14D1-037A-D766-3790CDEF1269}"/>
          </ac:spMkLst>
        </pc:spChg>
        <pc:spChg chg="add del mod">
          <ac:chgData name="Thomas Cornet" userId="aa5bec9a-4887-46ce-bd0c-309f39006942" providerId="ADAL" clId="{7EF6F26C-E8D9-CB4D-B640-BCF3DCB870D0}" dt="2024-11-01T16:17:59.086" v="5310" actId="478"/>
          <ac:spMkLst>
            <pc:docMk/>
            <pc:sldMk cId="557242903" sldId="301"/>
            <ac:spMk id="6" creationId="{6374DF5D-B9D9-09CC-F354-743263239B6E}"/>
          </ac:spMkLst>
        </pc:spChg>
        <pc:spChg chg="add del mod">
          <ac:chgData name="Thomas Cornet" userId="aa5bec9a-4887-46ce-bd0c-309f39006942" providerId="ADAL" clId="{7EF6F26C-E8D9-CB4D-B640-BCF3DCB870D0}" dt="2024-11-01T16:17:59.086" v="5310" actId="478"/>
          <ac:spMkLst>
            <pc:docMk/>
            <pc:sldMk cId="557242903" sldId="301"/>
            <ac:spMk id="7" creationId="{B4954753-0AC4-797C-D4BF-501EEA79F441}"/>
          </ac:spMkLst>
        </pc:spChg>
        <pc:spChg chg="add del mod">
          <ac:chgData name="Thomas Cornet" userId="aa5bec9a-4887-46ce-bd0c-309f39006942" providerId="ADAL" clId="{7EF6F26C-E8D9-CB4D-B640-BCF3DCB870D0}" dt="2024-11-01T16:17:59.086" v="5310" actId="478"/>
          <ac:spMkLst>
            <pc:docMk/>
            <pc:sldMk cId="557242903" sldId="301"/>
            <ac:spMk id="8" creationId="{E8255DC4-586B-74B9-C766-CDF65B9094D4}"/>
          </ac:spMkLst>
        </pc:spChg>
        <pc:spChg chg="add del mod">
          <ac:chgData name="Thomas Cornet" userId="aa5bec9a-4887-46ce-bd0c-309f39006942" providerId="ADAL" clId="{7EF6F26C-E8D9-CB4D-B640-BCF3DCB870D0}" dt="2024-11-01T16:18:03.246" v="5311" actId="478"/>
          <ac:spMkLst>
            <pc:docMk/>
            <pc:sldMk cId="557242903" sldId="301"/>
            <ac:spMk id="9" creationId="{97CDCA77-FCF1-C6D0-C63F-0387AE35BB2C}"/>
          </ac:spMkLst>
        </pc:spChg>
        <pc:spChg chg="add mod">
          <ac:chgData name="Thomas Cornet" userId="aa5bec9a-4887-46ce-bd0c-309f39006942" providerId="ADAL" clId="{7EF6F26C-E8D9-CB4D-B640-BCF3DCB870D0}" dt="2024-11-01T17:44:07.865" v="8883" actId="208"/>
          <ac:spMkLst>
            <pc:docMk/>
            <pc:sldMk cId="557242903" sldId="301"/>
            <ac:spMk id="12" creationId="{02F1EC4B-A147-F038-EFE7-69AF94A84678}"/>
          </ac:spMkLst>
        </pc:spChg>
        <pc:spChg chg="add mod">
          <ac:chgData name="Thomas Cornet" userId="aa5bec9a-4887-46ce-bd0c-309f39006942" providerId="ADAL" clId="{7EF6F26C-E8D9-CB4D-B640-BCF3DCB870D0}" dt="2024-11-01T17:44:43.508" v="8916" actId="1037"/>
          <ac:spMkLst>
            <pc:docMk/>
            <pc:sldMk cId="557242903" sldId="301"/>
            <ac:spMk id="13" creationId="{6C5D0800-E418-11C9-4615-222ACEA2AAF3}"/>
          </ac:spMkLst>
        </pc:spChg>
        <pc:spChg chg="add mod">
          <ac:chgData name="Thomas Cornet" userId="aa5bec9a-4887-46ce-bd0c-309f39006942" providerId="ADAL" clId="{7EF6F26C-E8D9-CB4D-B640-BCF3DCB870D0}" dt="2024-11-01T20:32:49.918" v="15338" actId="14100"/>
          <ac:spMkLst>
            <pc:docMk/>
            <pc:sldMk cId="557242903" sldId="301"/>
            <ac:spMk id="22" creationId="{C596537F-9302-9EBA-C3DC-048BAAF914C5}"/>
          </ac:spMkLst>
        </pc:spChg>
        <pc:spChg chg="add mod">
          <ac:chgData name="Thomas Cornet" userId="aa5bec9a-4887-46ce-bd0c-309f39006942" providerId="ADAL" clId="{7EF6F26C-E8D9-CB4D-B640-BCF3DCB870D0}" dt="2024-11-01T20:33:34.290" v="15401" actId="1076"/>
          <ac:spMkLst>
            <pc:docMk/>
            <pc:sldMk cId="557242903" sldId="301"/>
            <ac:spMk id="24" creationId="{535FE099-A58E-40F5-5830-8CFBC971E474}"/>
          </ac:spMkLst>
        </pc:spChg>
        <pc:spChg chg="add mod">
          <ac:chgData name="Thomas Cornet" userId="aa5bec9a-4887-46ce-bd0c-309f39006942" providerId="ADAL" clId="{7EF6F26C-E8D9-CB4D-B640-BCF3DCB870D0}" dt="2024-11-01T20:34:06.922" v="15451" actId="1076"/>
          <ac:spMkLst>
            <pc:docMk/>
            <pc:sldMk cId="557242903" sldId="301"/>
            <ac:spMk id="25" creationId="{A55ED2ED-7D2E-C59D-F4AE-9A0B5019F36C}"/>
          </ac:spMkLst>
        </pc:spChg>
        <pc:picChg chg="del">
          <ac:chgData name="Thomas Cornet" userId="aa5bec9a-4887-46ce-bd0c-309f39006942" providerId="ADAL" clId="{7EF6F26C-E8D9-CB4D-B640-BCF3DCB870D0}" dt="2024-11-01T16:17:18.788" v="5303" actId="478"/>
          <ac:picMkLst>
            <pc:docMk/>
            <pc:sldMk cId="557242903" sldId="301"/>
            <ac:picMk id="4" creationId="{ACE82B18-3B07-A0A9-4CBE-013D85D2255F}"/>
          </ac:picMkLst>
        </pc:picChg>
        <pc:picChg chg="add del mod">
          <ac:chgData name="Thomas Cornet" userId="aa5bec9a-4887-46ce-bd0c-309f39006942" providerId="ADAL" clId="{7EF6F26C-E8D9-CB4D-B640-BCF3DCB870D0}" dt="2024-11-01T17:42:00.079" v="8725" actId="478"/>
          <ac:picMkLst>
            <pc:docMk/>
            <pc:sldMk cId="557242903" sldId="301"/>
            <ac:picMk id="5" creationId="{93D7C81D-CD5A-30AD-7609-219B10E9E587}"/>
          </ac:picMkLst>
        </pc:picChg>
        <pc:picChg chg="add del">
          <ac:chgData name="Thomas Cornet" userId="aa5bec9a-4887-46ce-bd0c-309f39006942" providerId="ADAL" clId="{7EF6F26C-E8D9-CB4D-B640-BCF3DCB870D0}" dt="2024-11-01T17:36:21.322" v="8489" actId="21"/>
          <ac:picMkLst>
            <pc:docMk/>
            <pc:sldMk cId="557242903" sldId="301"/>
            <ac:picMk id="10" creationId="{9ACA0BC0-BA6B-E17C-7708-95F00BAE3F88}"/>
          </ac:picMkLst>
        </pc:picChg>
        <pc:picChg chg="add mod">
          <ac:chgData name="Thomas Cornet" userId="aa5bec9a-4887-46ce-bd0c-309f39006942" providerId="ADAL" clId="{7EF6F26C-E8D9-CB4D-B640-BCF3DCB870D0}" dt="2024-11-01T17:43:08.450" v="8851" actId="1076"/>
          <ac:picMkLst>
            <pc:docMk/>
            <pc:sldMk cId="557242903" sldId="301"/>
            <ac:picMk id="11" creationId="{541CA74E-3B2B-6A8C-2EE3-7513ADC6A26D}"/>
          </ac:picMkLst>
        </pc:picChg>
        <pc:cxnChg chg="add del">
          <ac:chgData name="Thomas Cornet" userId="aa5bec9a-4887-46ce-bd0c-309f39006942" providerId="ADAL" clId="{7EF6F26C-E8D9-CB4D-B640-BCF3DCB870D0}" dt="2024-11-01T17:47:15.817" v="9021" actId="478"/>
          <ac:cxnSpMkLst>
            <pc:docMk/>
            <pc:sldMk cId="557242903" sldId="301"/>
            <ac:cxnSpMk id="15" creationId="{0DFE2E27-4FC6-E65E-4C8F-6CFD1EDE2734}"/>
          </ac:cxnSpMkLst>
        </pc:cxnChg>
        <pc:cxnChg chg="add mod">
          <ac:chgData name="Thomas Cornet" userId="aa5bec9a-4887-46ce-bd0c-309f39006942" providerId="ADAL" clId="{7EF6F26C-E8D9-CB4D-B640-BCF3DCB870D0}" dt="2024-11-01T17:48:10.169" v="9079" actId="13822"/>
          <ac:cxnSpMkLst>
            <pc:docMk/>
            <pc:sldMk cId="557242903" sldId="301"/>
            <ac:cxnSpMk id="17" creationId="{5680BAB4-6B42-44B2-CB33-05DD983FB3A6}"/>
          </ac:cxnSpMkLst>
        </pc:cxnChg>
        <pc:cxnChg chg="add mod">
          <ac:chgData name="Thomas Cornet" userId="aa5bec9a-4887-46ce-bd0c-309f39006942" providerId="ADAL" clId="{7EF6F26C-E8D9-CB4D-B640-BCF3DCB870D0}" dt="2024-11-01T20:37:32.833" v="15461" actId="14100"/>
          <ac:cxnSpMkLst>
            <pc:docMk/>
            <pc:sldMk cId="557242903" sldId="301"/>
            <ac:cxnSpMk id="19" creationId="{6AC40F72-8C96-95F3-0DA3-C5846722ADA6}"/>
          </ac:cxnSpMkLst>
        </pc:cxnChg>
        <pc:cxnChg chg="add mod">
          <ac:chgData name="Thomas Cornet" userId="aa5bec9a-4887-46ce-bd0c-309f39006942" providerId="ADAL" clId="{7EF6F26C-E8D9-CB4D-B640-BCF3DCB870D0}" dt="2024-11-01T17:48:33.833" v="9083" actId="13822"/>
          <ac:cxnSpMkLst>
            <pc:docMk/>
            <pc:sldMk cId="557242903" sldId="301"/>
            <ac:cxnSpMk id="21" creationId="{5B9FC8FF-0918-2B44-57D1-8CDBDC1FABFC}"/>
          </ac:cxnSpMkLst>
        </pc:cxnChg>
      </pc:sldChg>
      <pc:sldChg chg="addSp delSp modSp add mod">
        <pc:chgData name="Thomas Cornet" userId="aa5bec9a-4887-46ce-bd0c-309f39006942" providerId="ADAL" clId="{7EF6F26C-E8D9-CB4D-B640-BCF3DCB870D0}" dt="2024-11-01T16:30:34.364" v="6033" actId="478"/>
        <pc:sldMkLst>
          <pc:docMk/>
          <pc:sldMk cId="3209125919" sldId="302"/>
        </pc:sldMkLst>
        <pc:spChg chg="del">
          <ac:chgData name="Thomas Cornet" userId="aa5bec9a-4887-46ce-bd0c-309f39006942" providerId="ADAL" clId="{7EF6F26C-E8D9-CB4D-B640-BCF3DCB870D0}" dt="2024-11-01T16:25:14.323" v="5561" actId="478"/>
          <ac:spMkLst>
            <pc:docMk/>
            <pc:sldMk cId="3209125919" sldId="302"/>
            <ac:spMk id="3" creationId="{79865939-D619-A347-98DD-308C75C284A5}"/>
          </ac:spMkLst>
        </pc:spChg>
        <pc:spChg chg="del">
          <ac:chgData name="Thomas Cornet" userId="aa5bec9a-4887-46ce-bd0c-309f39006942" providerId="ADAL" clId="{7EF6F26C-E8D9-CB4D-B640-BCF3DCB870D0}" dt="2024-11-01T16:26:44.539" v="5595" actId="478"/>
          <ac:spMkLst>
            <pc:docMk/>
            <pc:sldMk cId="3209125919" sldId="302"/>
            <ac:spMk id="5" creationId="{D2A84D70-1A17-1704-78E7-86B51042B89D}"/>
          </ac:spMkLst>
        </pc:spChg>
        <pc:spChg chg="add mod">
          <ac:chgData name="Thomas Cornet" userId="aa5bec9a-4887-46ce-bd0c-309f39006942" providerId="ADAL" clId="{7EF6F26C-E8D9-CB4D-B640-BCF3DCB870D0}" dt="2024-11-01T16:30:01.810" v="6030" actId="12"/>
          <ac:spMkLst>
            <pc:docMk/>
            <pc:sldMk cId="3209125919" sldId="302"/>
            <ac:spMk id="6" creationId="{80B58AF1-C095-CE6B-D2FA-7DCBDF9E2E4B}"/>
          </ac:spMkLst>
        </pc:spChg>
        <pc:spChg chg="add del mod">
          <ac:chgData name="Thomas Cornet" userId="aa5bec9a-4887-46ce-bd0c-309f39006942" providerId="ADAL" clId="{7EF6F26C-E8D9-CB4D-B640-BCF3DCB870D0}" dt="2024-11-01T16:30:34.364" v="6033" actId="478"/>
          <ac:spMkLst>
            <pc:docMk/>
            <pc:sldMk cId="3209125919" sldId="302"/>
            <ac:spMk id="8" creationId="{EF653B83-894C-743C-9164-C10C3DE559AF}"/>
          </ac:spMkLst>
        </pc:spChg>
        <pc:picChg chg="del">
          <ac:chgData name="Thomas Cornet" userId="aa5bec9a-4887-46ce-bd0c-309f39006942" providerId="ADAL" clId="{7EF6F26C-E8D9-CB4D-B640-BCF3DCB870D0}" dt="2024-11-01T16:25:22.112" v="5563" actId="478"/>
          <ac:picMkLst>
            <pc:docMk/>
            <pc:sldMk cId="3209125919" sldId="302"/>
            <ac:picMk id="4" creationId="{C43767F9-C34B-814F-A90C-2CCB87D222D2}"/>
          </ac:picMkLst>
        </pc:picChg>
        <pc:picChg chg="add mod">
          <ac:chgData name="Thomas Cornet" userId="aa5bec9a-4887-46ce-bd0c-309f39006942" providerId="ADAL" clId="{7EF6F26C-E8D9-CB4D-B640-BCF3DCB870D0}" dt="2024-11-01T16:25:27.496" v="5566" actId="14100"/>
          <ac:picMkLst>
            <pc:docMk/>
            <pc:sldMk cId="3209125919" sldId="302"/>
            <ac:picMk id="7" creationId="{53197552-2844-A71F-8419-BCFE07B0A7FE}"/>
          </ac:picMkLst>
        </pc:picChg>
      </pc:sldChg>
      <pc:sldChg chg="addSp delSp modSp add mod">
        <pc:chgData name="Thomas Cornet" userId="aa5bec9a-4887-46ce-bd0c-309f39006942" providerId="ADAL" clId="{7EF6F26C-E8D9-CB4D-B640-BCF3DCB870D0}" dt="2024-11-01T16:36:26.590" v="6388" actId="20577"/>
        <pc:sldMkLst>
          <pc:docMk/>
          <pc:sldMk cId="2830206564" sldId="303"/>
        </pc:sldMkLst>
        <pc:spChg chg="add mod">
          <ac:chgData name="Thomas Cornet" userId="aa5bec9a-4887-46ce-bd0c-309f39006942" providerId="ADAL" clId="{7EF6F26C-E8D9-CB4D-B640-BCF3DCB870D0}" dt="2024-11-01T16:36:21.861" v="6387" actId="20577"/>
          <ac:spMkLst>
            <pc:docMk/>
            <pc:sldMk cId="2830206564" sldId="303"/>
            <ac:spMk id="5" creationId="{2C741F55-41DD-EA0B-5031-D238A25A94F3}"/>
          </ac:spMkLst>
        </pc:spChg>
        <pc:spChg chg="mod">
          <ac:chgData name="Thomas Cornet" userId="aa5bec9a-4887-46ce-bd0c-309f39006942" providerId="ADAL" clId="{7EF6F26C-E8D9-CB4D-B640-BCF3DCB870D0}" dt="2024-11-01T16:36:26.590" v="6388" actId="20577"/>
          <ac:spMkLst>
            <pc:docMk/>
            <pc:sldMk cId="2830206564" sldId="303"/>
            <ac:spMk id="6" creationId="{1A91EACF-CF9B-1D71-6FFF-E7933D534A06}"/>
          </ac:spMkLst>
        </pc:spChg>
        <pc:picChg chg="add mod">
          <ac:chgData name="Thomas Cornet" userId="aa5bec9a-4887-46ce-bd0c-309f39006942" providerId="ADAL" clId="{7EF6F26C-E8D9-CB4D-B640-BCF3DCB870D0}" dt="2024-11-01T16:34:09.172" v="6264" actId="1076"/>
          <ac:picMkLst>
            <pc:docMk/>
            <pc:sldMk cId="2830206564" sldId="303"/>
            <ac:picMk id="3" creationId="{E3FEFDF2-A063-5CF3-E5F4-6A6834B04718}"/>
          </ac:picMkLst>
        </pc:picChg>
        <pc:picChg chg="add mod">
          <ac:chgData name="Thomas Cornet" userId="aa5bec9a-4887-46ce-bd0c-309f39006942" providerId="ADAL" clId="{7EF6F26C-E8D9-CB4D-B640-BCF3DCB870D0}" dt="2024-11-01T16:34:29.265" v="6270" actId="14100"/>
          <ac:picMkLst>
            <pc:docMk/>
            <pc:sldMk cId="2830206564" sldId="303"/>
            <ac:picMk id="4" creationId="{7CA9055C-A133-3718-B8C2-F58634250683}"/>
          </ac:picMkLst>
        </pc:picChg>
        <pc:picChg chg="del">
          <ac:chgData name="Thomas Cornet" userId="aa5bec9a-4887-46ce-bd0c-309f39006942" providerId="ADAL" clId="{7EF6F26C-E8D9-CB4D-B640-BCF3DCB870D0}" dt="2024-11-01T16:31:07.126" v="6035" actId="478"/>
          <ac:picMkLst>
            <pc:docMk/>
            <pc:sldMk cId="2830206564" sldId="303"/>
            <ac:picMk id="7" creationId="{0D81B4AA-11AD-A058-7AF0-66E15D7F377A}"/>
          </ac:picMkLst>
        </pc:picChg>
      </pc:sldChg>
      <pc:sldChg chg="addSp delSp modSp add mod">
        <pc:chgData name="Thomas Cornet" userId="aa5bec9a-4887-46ce-bd0c-309f39006942" providerId="ADAL" clId="{7EF6F26C-E8D9-CB4D-B640-BCF3DCB870D0}" dt="2024-11-01T16:54:04.224" v="7087" actId="1076"/>
        <pc:sldMkLst>
          <pc:docMk/>
          <pc:sldMk cId="3062368499" sldId="304"/>
        </pc:sldMkLst>
        <pc:spChg chg="del">
          <ac:chgData name="Thomas Cornet" userId="aa5bec9a-4887-46ce-bd0c-309f39006942" providerId="ADAL" clId="{7EF6F26C-E8D9-CB4D-B640-BCF3DCB870D0}" dt="2024-11-01T16:49:26.246" v="7046" actId="478"/>
          <ac:spMkLst>
            <pc:docMk/>
            <pc:sldMk cId="3062368499" sldId="304"/>
            <ac:spMk id="3" creationId="{6EBD3298-7C8A-B2EE-CE8F-A7E58EFE51C3}"/>
          </ac:spMkLst>
        </pc:spChg>
        <pc:spChg chg="del">
          <ac:chgData name="Thomas Cornet" userId="aa5bec9a-4887-46ce-bd0c-309f39006942" providerId="ADAL" clId="{7EF6F26C-E8D9-CB4D-B640-BCF3DCB870D0}" dt="2024-11-01T16:49:31.259" v="7048" actId="478"/>
          <ac:spMkLst>
            <pc:docMk/>
            <pc:sldMk cId="3062368499" sldId="304"/>
            <ac:spMk id="6" creationId="{93DEE6E8-1F92-753A-B614-5BD18D2D3960}"/>
          </ac:spMkLst>
        </pc:spChg>
        <pc:spChg chg="del">
          <ac:chgData name="Thomas Cornet" userId="aa5bec9a-4887-46ce-bd0c-309f39006942" providerId="ADAL" clId="{7EF6F26C-E8D9-CB4D-B640-BCF3DCB870D0}" dt="2024-11-01T16:49:31.259" v="7048" actId="478"/>
          <ac:spMkLst>
            <pc:docMk/>
            <pc:sldMk cId="3062368499" sldId="304"/>
            <ac:spMk id="7" creationId="{32D872CB-0481-7A33-858B-F66D1A97ECF2}"/>
          </ac:spMkLst>
        </pc:spChg>
        <pc:spChg chg="del">
          <ac:chgData name="Thomas Cornet" userId="aa5bec9a-4887-46ce-bd0c-309f39006942" providerId="ADAL" clId="{7EF6F26C-E8D9-CB4D-B640-BCF3DCB870D0}" dt="2024-11-01T16:49:31.259" v="7048" actId="478"/>
          <ac:spMkLst>
            <pc:docMk/>
            <pc:sldMk cId="3062368499" sldId="304"/>
            <ac:spMk id="8" creationId="{79C33F8F-5745-22D7-B209-3552EB7ED356}"/>
          </ac:spMkLst>
        </pc:spChg>
        <pc:spChg chg="del">
          <ac:chgData name="Thomas Cornet" userId="aa5bec9a-4887-46ce-bd0c-309f39006942" providerId="ADAL" clId="{7EF6F26C-E8D9-CB4D-B640-BCF3DCB870D0}" dt="2024-11-01T16:49:31.259" v="7048" actId="478"/>
          <ac:spMkLst>
            <pc:docMk/>
            <pc:sldMk cId="3062368499" sldId="304"/>
            <ac:spMk id="9" creationId="{A6C2D7A7-B96C-3465-AF32-418EB30A8468}"/>
          </ac:spMkLst>
        </pc:spChg>
        <pc:spChg chg="del">
          <ac:chgData name="Thomas Cornet" userId="aa5bec9a-4887-46ce-bd0c-309f39006942" providerId="ADAL" clId="{7EF6F26C-E8D9-CB4D-B640-BCF3DCB870D0}" dt="2024-11-01T16:49:31.259" v="7048" actId="478"/>
          <ac:spMkLst>
            <pc:docMk/>
            <pc:sldMk cId="3062368499" sldId="304"/>
            <ac:spMk id="10" creationId="{1EC2DD5E-FF21-4EF3-4562-820945764593}"/>
          </ac:spMkLst>
        </pc:spChg>
        <pc:spChg chg="del">
          <ac:chgData name="Thomas Cornet" userId="aa5bec9a-4887-46ce-bd0c-309f39006942" providerId="ADAL" clId="{7EF6F26C-E8D9-CB4D-B640-BCF3DCB870D0}" dt="2024-11-01T16:49:31.259" v="7048" actId="478"/>
          <ac:spMkLst>
            <pc:docMk/>
            <pc:sldMk cId="3062368499" sldId="304"/>
            <ac:spMk id="11" creationId="{B1EE83EA-C79E-418C-6B02-FB0FFAB62BD4}"/>
          </ac:spMkLst>
        </pc:spChg>
        <pc:spChg chg="del">
          <ac:chgData name="Thomas Cornet" userId="aa5bec9a-4887-46ce-bd0c-309f39006942" providerId="ADAL" clId="{7EF6F26C-E8D9-CB4D-B640-BCF3DCB870D0}" dt="2024-11-01T16:49:31.259" v="7048" actId="478"/>
          <ac:spMkLst>
            <pc:docMk/>
            <pc:sldMk cId="3062368499" sldId="304"/>
            <ac:spMk id="12" creationId="{858C9D21-0454-C68D-A083-7B0F0D9D79EB}"/>
          </ac:spMkLst>
        </pc:spChg>
        <pc:spChg chg="del">
          <ac:chgData name="Thomas Cornet" userId="aa5bec9a-4887-46ce-bd0c-309f39006942" providerId="ADAL" clId="{7EF6F26C-E8D9-CB4D-B640-BCF3DCB870D0}" dt="2024-11-01T16:49:31.259" v="7048" actId="478"/>
          <ac:spMkLst>
            <pc:docMk/>
            <pc:sldMk cId="3062368499" sldId="304"/>
            <ac:spMk id="13" creationId="{F8E07C3E-C57D-D692-C921-B9E151F9AC9E}"/>
          </ac:spMkLst>
        </pc:spChg>
        <pc:spChg chg="del">
          <ac:chgData name="Thomas Cornet" userId="aa5bec9a-4887-46ce-bd0c-309f39006942" providerId="ADAL" clId="{7EF6F26C-E8D9-CB4D-B640-BCF3DCB870D0}" dt="2024-11-01T16:49:31.259" v="7048" actId="478"/>
          <ac:spMkLst>
            <pc:docMk/>
            <pc:sldMk cId="3062368499" sldId="304"/>
            <ac:spMk id="14" creationId="{1D336E47-D595-EDC7-8019-0C9AD056766A}"/>
          </ac:spMkLst>
        </pc:spChg>
        <pc:spChg chg="del">
          <ac:chgData name="Thomas Cornet" userId="aa5bec9a-4887-46ce-bd0c-309f39006942" providerId="ADAL" clId="{7EF6F26C-E8D9-CB4D-B640-BCF3DCB870D0}" dt="2024-11-01T16:49:31.259" v="7048" actId="478"/>
          <ac:spMkLst>
            <pc:docMk/>
            <pc:sldMk cId="3062368499" sldId="304"/>
            <ac:spMk id="15" creationId="{53DF96A1-AF71-636D-D729-80FB0BEF03F0}"/>
          </ac:spMkLst>
        </pc:spChg>
        <pc:spChg chg="del">
          <ac:chgData name="Thomas Cornet" userId="aa5bec9a-4887-46ce-bd0c-309f39006942" providerId="ADAL" clId="{7EF6F26C-E8D9-CB4D-B640-BCF3DCB870D0}" dt="2024-11-01T16:49:31.259" v="7048" actId="478"/>
          <ac:spMkLst>
            <pc:docMk/>
            <pc:sldMk cId="3062368499" sldId="304"/>
            <ac:spMk id="16" creationId="{912F8759-FC11-5D7E-4DA6-D10A0C9101BB}"/>
          </ac:spMkLst>
        </pc:spChg>
        <pc:spChg chg="del">
          <ac:chgData name="Thomas Cornet" userId="aa5bec9a-4887-46ce-bd0c-309f39006942" providerId="ADAL" clId="{7EF6F26C-E8D9-CB4D-B640-BCF3DCB870D0}" dt="2024-11-01T16:49:31.259" v="7048" actId="478"/>
          <ac:spMkLst>
            <pc:docMk/>
            <pc:sldMk cId="3062368499" sldId="304"/>
            <ac:spMk id="17" creationId="{73DEC608-E930-5379-64CA-40D03623FD19}"/>
          </ac:spMkLst>
        </pc:spChg>
        <pc:spChg chg="add del mod">
          <ac:chgData name="Thomas Cornet" userId="aa5bec9a-4887-46ce-bd0c-309f39006942" providerId="ADAL" clId="{7EF6F26C-E8D9-CB4D-B640-BCF3DCB870D0}" dt="2024-11-01T16:49:27.726" v="7047" actId="478"/>
          <ac:spMkLst>
            <pc:docMk/>
            <pc:sldMk cId="3062368499" sldId="304"/>
            <ac:spMk id="18" creationId="{F9F01511-4614-E940-BD9D-7642E9086D65}"/>
          </ac:spMkLst>
        </pc:spChg>
        <pc:picChg chg="del">
          <ac:chgData name="Thomas Cornet" userId="aa5bec9a-4887-46ce-bd0c-309f39006942" providerId="ADAL" clId="{7EF6F26C-E8D9-CB4D-B640-BCF3DCB870D0}" dt="2024-11-01T16:49:31.259" v="7048" actId="478"/>
          <ac:picMkLst>
            <pc:docMk/>
            <pc:sldMk cId="3062368499" sldId="304"/>
            <ac:picMk id="4" creationId="{6F21892D-A178-10FF-AD63-910CAFF9BEBE}"/>
          </ac:picMkLst>
        </pc:picChg>
        <pc:picChg chg="del">
          <ac:chgData name="Thomas Cornet" userId="aa5bec9a-4887-46ce-bd0c-309f39006942" providerId="ADAL" clId="{7EF6F26C-E8D9-CB4D-B640-BCF3DCB870D0}" dt="2024-11-01T16:49:31.259" v="7048" actId="478"/>
          <ac:picMkLst>
            <pc:docMk/>
            <pc:sldMk cId="3062368499" sldId="304"/>
            <ac:picMk id="5" creationId="{67E9A522-C477-0291-4730-97871CC4CBE1}"/>
          </ac:picMkLst>
        </pc:picChg>
        <pc:picChg chg="add mod">
          <ac:chgData name="Thomas Cornet" userId="aa5bec9a-4887-46ce-bd0c-309f39006942" providerId="ADAL" clId="{7EF6F26C-E8D9-CB4D-B640-BCF3DCB870D0}" dt="2024-11-01T16:51:25.887" v="7061" actId="1076"/>
          <ac:picMkLst>
            <pc:docMk/>
            <pc:sldMk cId="3062368499" sldId="304"/>
            <ac:picMk id="19" creationId="{77FC391F-9FE5-9F47-EF67-E7525606C6D2}"/>
          </ac:picMkLst>
        </pc:picChg>
        <pc:picChg chg="add mod">
          <ac:chgData name="Thomas Cornet" userId="aa5bec9a-4887-46ce-bd0c-309f39006942" providerId="ADAL" clId="{7EF6F26C-E8D9-CB4D-B640-BCF3DCB870D0}" dt="2024-11-01T16:54:01.961" v="7086" actId="1076"/>
          <ac:picMkLst>
            <pc:docMk/>
            <pc:sldMk cId="3062368499" sldId="304"/>
            <ac:picMk id="20" creationId="{E99BD479-378A-5F7B-0D91-41FFC2E3B4AE}"/>
          </ac:picMkLst>
        </pc:picChg>
        <pc:picChg chg="add mod">
          <ac:chgData name="Thomas Cornet" userId="aa5bec9a-4887-46ce-bd0c-309f39006942" providerId="ADAL" clId="{7EF6F26C-E8D9-CB4D-B640-BCF3DCB870D0}" dt="2024-11-01T16:53:58.011" v="7084" actId="1076"/>
          <ac:picMkLst>
            <pc:docMk/>
            <pc:sldMk cId="3062368499" sldId="304"/>
            <ac:picMk id="21" creationId="{AB6B32AE-E02F-1D6C-6622-ABEA10BF9B68}"/>
          </ac:picMkLst>
        </pc:picChg>
        <pc:picChg chg="add del mod">
          <ac:chgData name="Thomas Cornet" userId="aa5bec9a-4887-46ce-bd0c-309f39006942" providerId="ADAL" clId="{7EF6F26C-E8D9-CB4D-B640-BCF3DCB870D0}" dt="2024-11-01T16:50:48.557" v="7058" actId="478"/>
          <ac:picMkLst>
            <pc:docMk/>
            <pc:sldMk cId="3062368499" sldId="304"/>
            <ac:picMk id="22" creationId="{AEDB3F38-E94A-0454-36CC-FA6D0420ABF8}"/>
          </ac:picMkLst>
        </pc:picChg>
        <pc:picChg chg="add mod">
          <ac:chgData name="Thomas Cornet" userId="aa5bec9a-4887-46ce-bd0c-309f39006942" providerId="ADAL" clId="{7EF6F26C-E8D9-CB4D-B640-BCF3DCB870D0}" dt="2024-11-01T16:54:04.224" v="7087" actId="1076"/>
          <ac:picMkLst>
            <pc:docMk/>
            <pc:sldMk cId="3062368499" sldId="304"/>
            <ac:picMk id="23" creationId="{EC94C4B4-E902-3732-4803-CEDB05CAD1D7}"/>
          </ac:picMkLst>
        </pc:picChg>
        <pc:picChg chg="add mod">
          <ac:chgData name="Thomas Cornet" userId="aa5bec9a-4887-46ce-bd0c-309f39006942" providerId="ADAL" clId="{7EF6F26C-E8D9-CB4D-B640-BCF3DCB870D0}" dt="2024-11-01T16:54:00.041" v="7085" actId="1076"/>
          <ac:picMkLst>
            <pc:docMk/>
            <pc:sldMk cId="3062368499" sldId="304"/>
            <ac:picMk id="24" creationId="{53133CD9-EEDC-428E-F6C9-E999BD43C66A}"/>
          </ac:picMkLst>
        </pc:picChg>
        <pc:picChg chg="add del mod">
          <ac:chgData name="Thomas Cornet" userId="aa5bec9a-4887-46ce-bd0c-309f39006942" providerId="ADAL" clId="{7EF6F26C-E8D9-CB4D-B640-BCF3DCB870D0}" dt="2024-11-01T16:52:44.629" v="7071" actId="21"/>
          <ac:picMkLst>
            <pc:docMk/>
            <pc:sldMk cId="3062368499" sldId="304"/>
            <ac:picMk id="25" creationId="{37F4CDAE-F122-37EA-95E1-B84604D7EE74}"/>
          </ac:picMkLst>
        </pc:picChg>
        <pc:picChg chg="add mod">
          <ac:chgData name="Thomas Cornet" userId="aa5bec9a-4887-46ce-bd0c-309f39006942" providerId="ADAL" clId="{7EF6F26C-E8D9-CB4D-B640-BCF3DCB870D0}" dt="2024-11-01T16:53:52.399" v="7083" actId="1076"/>
          <ac:picMkLst>
            <pc:docMk/>
            <pc:sldMk cId="3062368499" sldId="304"/>
            <ac:picMk id="26" creationId="{668E660F-D715-E643-0D10-9BC50B60049A}"/>
          </ac:picMkLst>
        </pc:picChg>
      </pc:sldChg>
      <pc:sldChg chg="addSp delSp modSp add mod">
        <pc:chgData name="Thomas Cornet" userId="aa5bec9a-4887-46ce-bd0c-309f39006942" providerId="ADAL" clId="{7EF6F26C-E8D9-CB4D-B640-BCF3DCB870D0}" dt="2024-11-01T16:53:27.009" v="7081" actId="1076"/>
        <pc:sldMkLst>
          <pc:docMk/>
          <pc:sldMk cId="1114123142" sldId="305"/>
        </pc:sldMkLst>
        <pc:picChg chg="add mod">
          <ac:chgData name="Thomas Cornet" userId="aa5bec9a-4887-46ce-bd0c-309f39006942" providerId="ADAL" clId="{7EF6F26C-E8D9-CB4D-B640-BCF3DCB870D0}" dt="2024-11-01T16:53:08.251" v="7079" actId="1076"/>
          <ac:picMkLst>
            <pc:docMk/>
            <pc:sldMk cId="1114123142" sldId="305"/>
            <ac:picMk id="3" creationId="{6E3DC29A-59D8-F0D1-8C5D-C5DAFBB45138}"/>
          </ac:picMkLst>
        </pc:picChg>
        <pc:picChg chg="add mod">
          <ac:chgData name="Thomas Cornet" userId="aa5bec9a-4887-46ce-bd0c-309f39006942" providerId="ADAL" clId="{7EF6F26C-E8D9-CB4D-B640-BCF3DCB870D0}" dt="2024-11-01T16:53:27.009" v="7081" actId="1076"/>
          <ac:picMkLst>
            <pc:docMk/>
            <pc:sldMk cId="1114123142" sldId="305"/>
            <ac:picMk id="4" creationId="{3F788B1D-1633-B341-93CB-59868291C804}"/>
          </ac:picMkLst>
        </pc:picChg>
        <pc:picChg chg="del">
          <ac:chgData name="Thomas Cornet" userId="aa5bec9a-4887-46ce-bd0c-309f39006942" providerId="ADAL" clId="{7EF6F26C-E8D9-CB4D-B640-BCF3DCB870D0}" dt="2024-11-01T16:52:48.806" v="7073" actId="478"/>
          <ac:picMkLst>
            <pc:docMk/>
            <pc:sldMk cId="1114123142" sldId="305"/>
            <ac:picMk id="19" creationId="{C1768BCA-5F8F-58E0-55AD-C73BD497144C}"/>
          </ac:picMkLst>
        </pc:picChg>
        <pc:picChg chg="del">
          <ac:chgData name="Thomas Cornet" userId="aa5bec9a-4887-46ce-bd0c-309f39006942" providerId="ADAL" clId="{7EF6F26C-E8D9-CB4D-B640-BCF3DCB870D0}" dt="2024-11-01T16:52:47.147" v="7072" actId="478"/>
          <ac:picMkLst>
            <pc:docMk/>
            <pc:sldMk cId="1114123142" sldId="305"/>
            <ac:picMk id="20" creationId="{B1C0EFD3-732D-7304-EAAB-7362B8D2D2BB}"/>
          </ac:picMkLst>
        </pc:picChg>
        <pc:picChg chg="del">
          <ac:chgData name="Thomas Cornet" userId="aa5bec9a-4887-46ce-bd0c-309f39006942" providerId="ADAL" clId="{7EF6F26C-E8D9-CB4D-B640-BCF3DCB870D0}" dt="2024-11-01T16:52:57.852" v="7075" actId="478"/>
          <ac:picMkLst>
            <pc:docMk/>
            <pc:sldMk cId="1114123142" sldId="305"/>
            <ac:picMk id="21" creationId="{DBDED53B-C824-FA7C-9B57-743738506D5A}"/>
          </ac:picMkLst>
        </pc:picChg>
        <pc:picChg chg="mod">
          <ac:chgData name="Thomas Cornet" userId="aa5bec9a-4887-46ce-bd0c-309f39006942" providerId="ADAL" clId="{7EF6F26C-E8D9-CB4D-B640-BCF3DCB870D0}" dt="2024-11-01T16:53:05.210" v="7078" actId="1076"/>
          <ac:picMkLst>
            <pc:docMk/>
            <pc:sldMk cId="1114123142" sldId="305"/>
            <ac:picMk id="22" creationId="{6F7D622F-7243-E752-3A53-C3E4A68DE287}"/>
          </ac:picMkLst>
        </pc:picChg>
      </pc:sldChg>
      <pc:sldChg chg="addSp delSp modSp add mod">
        <pc:chgData name="Thomas Cornet" userId="aa5bec9a-4887-46ce-bd0c-309f39006942" providerId="ADAL" clId="{7EF6F26C-E8D9-CB4D-B640-BCF3DCB870D0}" dt="2024-11-01T16:57:11.921" v="7102" actId="1076"/>
        <pc:sldMkLst>
          <pc:docMk/>
          <pc:sldMk cId="3402254528" sldId="306"/>
        </pc:sldMkLst>
        <pc:picChg chg="del">
          <ac:chgData name="Thomas Cornet" userId="aa5bec9a-4887-46ce-bd0c-309f39006942" providerId="ADAL" clId="{7EF6F26C-E8D9-CB4D-B640-BCF3DCB870D0}" dt="2024-11-01T16:55:00.906" v="7090" actId="478"/>
          <ac:picMkLst>
            <pc:docMk/>
            <pc:sldMk cId="3402254528" sldId="306"/>
            <ac:picMk id="3" creationId="{069DE48C-0C6A-5A63-D89F-EBDF300965EE}"/>
          </ac:picMkLst>
        </pc:picChg>
        <pc:picChg chg="del">
          <ac:chgData name="Thomas Cornet" userId="aa5bec9a-4887-46ce-bd0c-309f39006942" providerId="ADAL" clId="{7EF6F26C-E8D9-CB4D-B640-BCF3DCB870D0}" dt="2024-11-01T16:55:02.486" v="7091" actId="478"/>
          <ac:picMkLst>
            <pc:docMk/>
            <pc:sldMk cId="3402254528" sldId="306"/>
            <ac:picMk id="4" creationId="{5F1ACF15-EAB9-5073-62FB-F56206CED604}"/>
          </ac:picMkLst>
        </pc:picChg>
        <pc:picChg chg="add mod">
          <ac:chgData name="Thomas Cornet" userId="aa5bec9a-4887-46ce-bd0c-309f39006942" providerId="ADAL" clId="{7EF6F26C-E8D9-CB4D-B640-BCF3DCB870D0}" dt="2024-11-01T16:57:09.833" v="7101" actId="1076"/>
          <ac:picMkLst>
            <pc:docMk/>
            <pc:sldMk cId="3402254528" sldId="306"/>
            <ac:picMk id="5" creationId="{ED382E4B-DF66-5006-59BF-21770EFE610B}"/>
          </ac:picMkLst>
        </pc:picChg>
        <pc:picChg chg="add mod">
          <ac:chgData name="Thomas Cornet" userId="aa5bec9a-4887-46ce-bd0c-309f39006942" providerId="ADAL" clId="{7EF6F26C-E8D9-CB4D-B640-BCF3DCB870D0}" dt="2024-11-01T16:57:11.921" v="7102" actId="1076"/>
          <ac:picMkLst>
            <pc:docMk/>
            <pc:sldMk cId="3402254528" sldId="306"/>
            <ac:picMk id="6" creationId="{4E0571E4-3130-1835-0218-8F335B03B11E}"/>
          </ac:picMkLst>
        </pc:picChg>
        <pc:picChg chg="del">
          <ac:chgData name="Thomas Cornet" userId="aa5bec9a-4887-46ce-bd0c-309f39006942" providerId="ADAL" clId="{7EF6F26C-E8D9-CB4D-B640-BCF3DCB870D0}" dt="2024-11-01T16:54:59.500" v="7089" actId="478"/>
          <ac:picMkLst>
            <pc:docMk/>
            <pc:sldMk cId="3402254528" sldId="306"/>
            <ac:picMk id="22" creationId="{7219A755-47E5-4C9A-7AEB-A8FCAA2FAC90}"/>
          </ac:picMkLst>
        </pc:picChg>
      </pc:sldChg>
      <pc:sldChg chg="addSp delSp modSp add mod ord">
        <pc:chgData name="Thomas Cornet" userId="aa5bec9a-4887-46ce-bd0c-309f39006942" providerId="ADAL" clId="{7EF6F26C-E8D9-CB4D-B640-BCF3DCB870D0}" dt="2024-11-01T17:03:53.671" v="7605" actId="20577"/>
        <pc:sldMkLst>
          <pc:docMk/>
          <pc:sldMk cId="2757033945" sldId="307"/>
        </pc:sldMkLst>
        <pc:spChg chg="add mod">
          <ac:chgData name="Thomas Cornet" userId="aa5bec9a-4887-46ce-bd0c-309f39006942" providerId="ADAL" clId="{7EF6F26C-E8D9-CB4D-B640-BCF3DCB870D0}" dt="2024-11-01T17:03:36.131" v="7547" actId="1076"/>
          <ac:spMkLst>
            <pc:docMk/>
            <pc:sldMk cId="2757033945" sldId="307"/>
            <ac:spMk id="9" creationId="{CCCE6333-9B31-151C-3E2E-6388395B4C54}"/>
          </ac:spMkLst>
        </pc:spChg>
        <pc:spChg chg="add del mod">
          <ac:chgData name="Thomas Cornet" userId="aa5bec9a-4887-46ce-bd0c-309f39006942" providerId="ADAL" clId="{7EF6F26C-E8D9-CB4D-B640-BCF3DCB870D0}" dt="2024-11-01T17:01:40.288" v="7340" actId="478"/>
          <ac:spMkLst>
            <pc:docMk/>
            <pc:sldMk cId="2757033945" sldId="307"/>
            <ac:spMk id="11" creationId="{72E22DB3-295F-F394-E7E6-1910EEE1E872}"/>
          </ac:spMkLst>
        </pc:spChg>
        <pc:spChg chg="add mod">
          <ac:chgData name="Thomas Cornet" userId="aa5bec9a-4887-46ce-bd0c-309f39006942" providerId="ADAL" clId="{7EF6F26C-E8D9-CB4D-B640-BCF3DCB870D0}" dt="2024-11-01T17:03:53.671" v="7605" actId="20577"/>
          <ac:spMkLst>
            <pc:docMk/>
            <pc:sldMk cId="2757033945" sldId="307"/>
            <ac:spMk id="12" creationId="{CED56C38-1DD6-740E-A093-33C6505F2FEC}"/>
          </ac:spMkLst>
        </pc:spChg>
        <pc:picChg chg="add mod">
          <ac:chgData name="Thomas Cornet" userId="aa5bec9a-4887-46ce-bd0c-309f39006942" providerId="ADAL" clId="{7EF6F26C-E8D9-CB4D-B640-BCF3DCB870D0}" dt="2024-11-01T17:00:33.897" v="7220" actId="1076"/>
          <ac:picMkLst>
            <pc:docMk/>
            <pc:sldMk cId="2757033945" sldId="307"/>
            <ac:picMk id="3" creationId="{4A9062A0-64CC-5489-527D-C3906821268C}"/>
          </ac:picMkLst>
        </pc:picChg>
        <pc:picChg chg="add mod">
          <ac:chgData name="Thomas Cornet" userId="aa5bec9a-4887-46ce-bd0c-309f39006942" providerId="ADAL" clId="{7EF6F26C-E8D9-CB4D-B640-BCF3DCB870D0}" dt="2024-11-01T17:00:33.897" v="7220" actId="1076"/>
          <ac:picMkLst>
            <pc:docMk/>
            <pc:sldMk cId="2757033945" sldId="307"/>
            <ac:picMk id="4" creationId="{0C977969-A69F-47E5-A028-3134BCF5CAFB}"/>
          </ac:picMkLst>
        </pc:picChg>
        <pc:picChg chg="del">
          <ac:chgData name="Thomas Cornet" userId="aa5bec9a-4887-46ce-bd0c-309f39006942" providerId="ADAL" clId="{7EF6F26C-E8D9-CB4D-B640-BCF3DCB870D0}" dt="2024-11-01T16:57:16.856" v="7104" actId="478"/>
          <ac:picMkLst>
            <pc:docMk/>
            <pc:sldMk cId="2757033945" sldId="307"/>
            <ac:picMk id="5" creationId="{12A9A826-E279-FFE7-0F5D-04706E615455}"/>
          </ac:picMkLst>
        </pc:picChg>
        <pc:picChg chg="del">
          <ac:chgData name="Thomas Cornet" userId="aa5bec9a-4887-46ce-bd0c-309f39006942" providerId="ADAL" clId="{7EF6F26C-E8D9-CB4D-B640-BCF3DCB870D0}" dt="2024-11-01T16:57:18.280" v="7105" actId="478"/>
          <ac:picMkLst>
            <pc:docMk/>
            <pc:sldMk cId="2757033945" sldId="307"/>
            <ac:picMk id="6" creationId="{85A2DE14-7537-1B51-0A3C-78DD939EEC00}"/>
          </ac:picMkLst>
        </pc:picChg>
        <pc:cxnChg chg="add mod">
          <ac:chgData name="Thomas Cornet" userId="aa5bec9a-4887-46ce-bd0c-309f39006942" providerId="ADAL" clId="{7EF6F26C-E8D9-CB4D-B640-BCF3DCB870D0}" dt="2024-11-01T17:00:33.897" v="7220" actId="1076"/>
          <ac:cxnSpMkLst>
            <pc:docMk/>
            <pc:sldMk cId="2757033945" sldId="307"/>
            <ac:cxnSpMk id="8" creationId="{A4FEADA1-5C49-C42B-693C-ED48F896309E}"/>
          </ac:cxnSpMkLst>
        </pc:cxnChg>
      </pc:sldChg>
      <pc:sldChg chg="modSp add mod">
        <pc:chgData name="Thomas Cornet" userId="aa5bec9a-4887-46ce-bd0c-309f39006942" providerId="ADAL" clId="{7EF6F26C-E8D9-CB4D-B640-BCF3DCB870D0}" dt="2024-11-05T07:08:16.372" v="15727" actId="20577"/>
        <pc:sldMkLst>
          <pc:docMk/>
          <pc:sldMk cId="3039054760" sldId="308"/>
        </pc:sldMkLst>
        <pc:spChg chg="mod">
          <ac:chgData name="Thomas Cornet" userId="aa5bec9a-4887-46ce-bd0c-309f39006942" providerId="ADAL" clId="{7EF6F26C-E8D9-CB4D-B640-BCF3DCB870D0}" dt="2024-11-05T07:08:16.372" v="15727" actId="20577"/>
          <ac:spMkLst>
            <pc:docMk/>
            <pc:sldMk cId="3039054760" sldId="308"/>
            <ac:spMk id="3" creationId="{7AA81713-95B8-4E60-BC3F-0069AD04F07B}"/>
          </ac:spMkLst>
        </pc:spChg>
      </pc:sldChg>
      <pc:sldChg chg="modSp add del mod">
        <pc:chgData name="Thomas Cornet" userId="aa5bec9a-4887-46ce-bd0c-309f39006942" providerId="ADAL" clId="{7EF6F26C-E8D9-CB4D-B640-BCF3DCB870D0}" dt="2024-11-01T18:48:16.523" v="11832" actId="2696"/>
        <pc:sldMkLst>
          <pc:docMk/>
          <pc:sldMk cId="3734121397" sldId="309"/>
        </pc:sldMkLst>
        <pc:spChg chg="mod">
          <ac:chgData name="Thomas Cornet" userId="aa5bec9a-4887-46ce-bd0c-309f39006942" providerId="ADAL" clId="{7EF6F26C-E8D9-CB4D-B640-BCF3DCB870D0}" dt="2024-11-01T17:15:18.364" v="7872" actId="20577"/>
          <ac:spMkLst>
            <pc:docMk/>
            <pc:sldMk cId="3734121397" sldId="309"/>
            <ac:spMk id="2" creationId="{32961A77-7467-D636-7104-15C10B407603}"/>
          </ac:spMkLst>
        </pc:spChg>
        <pc:spChg chg="mod">
          <ac:chgData name="Thomas Cornet" userId="aa5bec9a-4887-46ce-bd0c-309f39006942" providerId="ADAL" clId="{7EF6F26C-E8D9-CB4D-B640-BCF3DCB870D0}" dt="2024-11-01T17:16:02.241" v="7890" actId="113"/>
          <ac:spMkLst>
            <pc:docMk/>
            <pc:sldMk cId="3734121397" sldId="309"/>
            <ac:spMk id="3" creationId="{BB294663-F7CD-EAA4-ECC4-8FE9A0161770}"/>
          </ac:spMkLst>
        </pc:spChg>
      </pc:sldChg>
      <pc:sldChg chg="addSp delSp modSp add mod ord">
        <pc:chgData name="Thomas Cornet" userId="aa5bec9a-4887-46ce-bd0c-309f39006942" providerId="ADAL" clId="{7EF6F26C-E8D9-CB4D-B640-BCF3DCB870D0}" dt="2024-11-02T11:08:35.012" v="15610" actId="20577"/>
        <pc:sldMkLst>
          <pc:docMk/>
          <pc:sldMk cId="319036668" sldId="310"/>
        </pc:sldMkLst>
        <pc:spChg chg="add mod">
          <ac:chgData name="Thomas Cornet" userId="aa5bec9a-4887-46ce-bd0c-309f39006942" providerId="ADAL" clId="{7EF6F26C-E8D9-CB4D-B640-BCF3DCB870D0}" dt="2024-11-02T11:08:35.012" v="15610" actId="20577"/>
          <ac:spMkLst>
            <pc:docMk/>
            <pc:sldMk cId="319036668" sldId="310"/>
            <ac:spMk id="7" creationId="{85F22E00-35FC-9F75-D795-22B226D53D95}"/>
          </ac:spMkLst>
        </pc:spChg>
        <pc:spChg chg="del">
          <ac:chgData name="Thomas Cornet" userId="aa5bec9a-4887-46ce-bd0c-309f39006942" providerId="ADAL" clId="{7EF6F26C-E8D9-CB4D-B640-BCF3DCB870D0}" dt="2024-11-01T17:27:00.503" v="8069" actId="478"/>
          <ac:spMkLst>
            <pc:docMk/>
            <pc:sldMk cId="319036668" sldId="310"/>
            <ac:spMk id="9" creationId="{779B5015-5D5C-A5A1-A853-4CA8ABBF76FC}"/>
          </ac:spMkLst>
        </pc:spChg>
        <pc:spChg chg="del">
          <ac:chgData name="Thomas Cornet" userId="aa5bec9a-4887-46ce-bd0c-309f39006942" providerId="ADAL" clId="{7EF6F26C-E8D9-CB4D-B640-BCF3DCB870D0}" dt="2024-11-01T17:27:00.503" v="8069" actId="478"/>
          <ac:spMkLst>
            <pc:docMk/>
            <pc:sldMk cId="319036668" sldId="310"/>
            <ac:spMk id="12" creationId="{98A6FBED-1562-C53A-1458-EEB3D6F5B689}"/>
          </ac:spMkLst>
        </pc:spChg>
        <pc:picChg chg="del">
          <ac:chgData name="Thomas Cornet" userId="aa5bec9a-4887-46ce-bd0c-309f39006942" providerId="ADAL" clId="{7EF6F26C-E8D9-CB4D-B640-BCF3DCB870D0}" dt="2024-11-01T17:28:26.119" v="8080" actId="478"/>
          <ac:picMkLst>
            <pc:docMk/>
            <pc:sldMk cId="319036668" sldId="310"/>
            <ac:picMk id="3" creationId="{9E6C5209-D26B-5A24-220E-A40F2B25BD9E}"/>
          </ac:picMkLst>
        </pc:picChg>
        <pc:picChg chg="del">
          <ac:chgData name="Thomas Cornet" userId="aa5bec9a-4887-46ce-bd0c-309f39006942" providerId="ADAL" clId="{7EF6F26C-E8D9-CB4D-B640-BCF3DCB870D0}" dt="2024-11-01T17:28:25.602" v="8079" actId="478"/>
          <ac:picMkLst>
            <pc:docMk/>
            <pc:sldMk cId="319036668" sldId="310"/>
            <ac:picMk id="4" creationId="{FFAC626A-CBB7-9F4A-3B80-C6CCC593C17A}"/>
          </ac:picMkLst>
        </pc:picChg>
        <pc:picChg chg="add del mod">
          <ac:chgData name="Thomas Cornet" userId="aa5bec9a-4887-46ce-bd0c-309f39006942" providerId="ADAL" clId="{7EF6F26C-E8D9-CB4D-B640-BCF3DCB870D0}" dt="2024-11-01T17:28:05.516" v="8074" actId="478"/>
          <ac:picMkLst>
            <pc:docMk/>
            <pc:sldMk cId="319036668" sldId="310"/>
            <ac:picMk id="5" creationId="{E10991FF-1E7C-6DF4-CC17-A605C2771972}"/>
          </ac:picMkLst>
        </pc:picChg>
        <pc:picChg chg="add del mod">
          <ac:chgData name="Thomas Cornet" userId="aa5bec9a-4887-46ce-bd0c-309f39006942" providerId="ADAL" clId="{7EF6F26C-E8D9-CB4D-B640-BCF3DCB870D0}" dt="2024-11-01T17:33:02.434" v="8365" actId="478"/>
          <ac:picMkLst>
            <pc:docMk/>
            <pc:sldMk cId="319036668" sldId="310"/>
            <ac:picMk id="6" creationId="{B179DA96-D932-B046-968F-57D0B286BABB}"/>
          </ac:picMkLst>
        </pc:picChg>
        <pc:picChg chg="add mod">
          <ac:chgData name="Thomas Cornet" userId="aa5bec9a-4887-46ce-bd0c-309f39006942" providerId="ADAL" clId="{7EF6F26C-E8D9-CB4D-B640-BCF3DCB870D0}" dt="2024-11-01T17:50:34.456" v="9094" actId="1440"/>
          <ac:picMkLst>
            <pc:docMk/>
            <pc:sldMk cId="319036668" sldId="310"/>
            <ac:picMk id="10" creationId="{2A25DF2D-9F31-F923-2BE8-5CBFF49B1391}"/>
          </ac:picMkLst>
        </pc:picChg>
        <pc:cxnChg chg="del mod">
          <ac:chgData name="Thomas Cornet" userId="aa5bec9a-4887-46ce-bd0c-309f39006942" providerId="ADAL" clId="{7EF6F26C-E8D9-CB4D-B640-BCF3DCB870D0}" dt="2024-11-01T17:28:24.999" v="8078" actId="478"/>
          <ac:cxnSpMkLst>
            <pc:docMk/>
            <pc:sldMk cId="319036668" sldId="310"/>
            <ac:cxnSpMk id="8" creationId="{666A2E3D-2F1C-F4EB-B4B5-246D69363944}"/>
          </ac:cxnSpMkLst>
        </pc:cxnChg>
      </pc:sldChg>
      <pc:sldChg chg="addSp delSp modSp add mod">
        <pc:chgData name="Thomas Cornet" userId="aa5bec9a-4887-46ce-bd0c-309f39006942" providerId="ADAL" clId="{7EF6F26C-E8D9-CB4D-B640-BCF3DCB870D0}" dt="2024-11-01T17:50:01.460" v="9091" actId="478"/>
        <pc:sldMkLst>
          <pc:docMk/>
          <pc:sldMk cId="814679950" sldId="311"/>
        </pc:sldMkLst>
        <pc:spChg chg="del mod">
          <ac:chgData name="Thomas Cornet" userId="aa5bec9a-4887-46ce-bd0c-309f39006942" providerId="ADAL" clId="{7EF6F26C-E8D9-CB4D-B640-BCF3DCB870D0}" dt="2024-11-01T17:50:01.460" v="9091" actId="478"/>
          <ac:spMkLst>
            <pc:docMk/>
            <pc:sldMk cId="814679950" sldId="311"/>
            <ac:spMk id="5" creationId="{F7C6A66D-68C2-3164-2B5B-1F34D91225B2}"/>
          </ac:spMkLst>
        </pc:spChg>
        <pc:picChg chg="add mod">
          <ac:chgData name="Thomas Cornet" userId="aa5bec9a-4887-46ce-bd0c-309f39006942" providerId="ADAL" clId="{7EF6F26C-E8D9-CB4D-B640-BCF3DCB870D0}" dt="2024-11-01T17:49:49.385" v="9089" actId="1076"/>
          <ac:picMkLst>
            <pc:docMk/>
            <pc:sldMk cId="814679950" sldId="311"/>
            <ac:picMk id="4" creationId="{E8B88E8A-5FCB-F2B1-BD52-01C944D7AA7A}"/>
          </ac:picMkLst>
        </pc:picChg>
        <pc:picChg chg="del">
          <ac:chgData name="Thomas Cornet" userId="aa5bec9a-4887-46ce-bd0c-309f39006942" providerId="ADAL" clId="{7EF6F26C-E8D9-CB4D-B640-BCF3DCB870D0}" dt="2024-11-01T17:36:10.478" v="8487" actId="478"/>
          <ac:picMkLst>
            <pc:docMk/>
            <pc:sldMk cId="814679950" sldId="311"/>
            <ac:picMk id="7" creationId="{6C928DFD-0B53-C422-946F-B74CC9ECDC3A}"/>
          </ac:picMkLst>
        </pc:picChg>
      </pc:sldChg>
      <pc:sldChg chg="addSp delSp modSp add mod">
        <pc:chgData name="Thomas Cornet" userId="aa5bec9a-4887-46ce-bd0c-309f39006942" providerId="ADAL" clId="{7EF6F26C-E8D9-CB4D-B640-BCF3DCB870D0}" dt="2024-11-01T17:50:22.504" v="9093" actId="14100"/>
        <pc:sldMkLst>
          <pc:docMk/>
          <pc:sldMk cId="3102900169" sldId="312"/>
        </pc:sldMkLst>
        <pc:spChg chg="del">
          <ac:chgData name="Thomas Cornet" userId="aa5bec9a-4887-46ce-bd0c-309f39006942" providerId="ADAL" clId="{7EF6F26C-E8D9-CB4D-B640-BCF3DCB870D0}" dt="2024-11-01T17:36:32.075" v="8493" actId="478"/>
          <ac:spMkLst>
            <pc:docMk/>
            <pc:sldMk cId="3102900169" sldId="312"/>
            <ac:spMk id="5" creationId="{101B5C11-3E47-3DA4-CA50-FF2AEDD4EF17}"/>
          </ac:spMkLst>
        </pc:spChg>
        <pc:spChg chg="del">
          <ac:chgData name="Thomas Cornet" userId="aa5bec9a-4887-46ce-bd0c-309f39006942" providerId="ADAL" clId="{7EF6F26C-E8D9-CB4D-B640-BCF3DCB870D0}" dt="2024-11-01T17:36:32.075" v="8493" actId="478"/>
          <ac:spMkLst>
            <pc:docMk/>
            <pc:sldMk cId="3102900169" sldId="312"/>
            <ac:spMk id="6" creationId="{83C7D516-634F-C63B-37BB-579D465ED27A}"/>
          </ac:spMkLst>
        </pc:spChg>
        <pc:spChg chg="add mod">
          <ac:chgData name="Thomas Cornet" userId="aa5bec9a-4887-46ce-bd0c-309f39006942" providerId="ADAL" clId="{7EF6F26C-E8D9-CB4D-B640-BCF3DCB870D0}" dt="2024-11-01T17:39:23.025" v="8724" actId="6549"/>
          <ac:spMkLst>
            <pc:docMk/>
            <pc:sldMk cId="3102900169" sldId="312"/>
            <ac:spMk id="8" creationId="{E2DFD1B4-F517-DB77-4E4C-6D03D56D258E}"/>
          </ac:spMkLst>
        </pc:spChg>
        <pc:picChg chg="del">
          <ac:chgData name="Thomas Cornet" userId="aa5bec9a-4887-46ce-bd0c-309f39006942" providerId="ADAL" clId="{7EF6F26C-E8D9-CB4D-B640-BCF3DCB870D0}" dt="2024-11-01T17:36:28.593" v="8491" actId="478"/>
          <ac:picMkLst>
            <pc:docMk/>
            <pc:sldMk cId="3102900169" sldId="312"/>
            <ac:picMk id="3" creationId="{D1167086-14E0-3380-3E04-057C7043D7E7}"/>
          </ac:picMkLst>
        </pc:picChg>
        <pc:picChg chg="del">
          <ac:chgData name="Thomas Cornet" userId="aa5bec9a-4887-46ce-bd0c-309f39006942" providerId="ADAL" clId="{7EF6F26C-E8D9-CB4D-B640-BCF3DCB870D0}" dt="2024-11-01T17:36:28.593" v="8491" actId="478"/>
          <ac:picMkLst>
            <pc:docMk/>
            <pc:sldMk cId="3102900169" sldId="312"/>
            <ac:picMk id="4" creationId="{837FDC88-9FBE-7731-4014-7E29FE883B46}"/>
          </ac:picMkLst>
        </pc:picChg>
        <pc:picChg chg="add mod">
          <ac:chgData name="Thomas Cornet" userId="aa5bec9a-4887-46ce-bd0c-309f39006942" providerId="ADAL" clId="{7EF6F26C-E8D9-CB4D-B640-BCF3DCB870D0}" dt="2024-11-01T17:50:22.504" v="9093" actId="14100"/>
          <ac:picMkLst>
            <pc:docMk/>
            <pc:sldMk cId="3102900169" sldId="312"/>
            <ac:picMk id="7" creationId="{36A12A3C-73A9-A043-B043-53270025CBC9}"/>
          </ac:picMkLst>
        </pc:picChg>
      </pc:sldChg>
      <pc:sldChg chg="addSp delSp modSp add mod ord">
        <pc:chgData name="Thomas Cornet" userId="aa5bec9a-4887-46ce-bd0c-309f39006942" providerId="ADAL" clId="{7EF6F26C-E8D9-CB4D-B640-BCF3DCB870D0}" dt="2024-11-01T19:13:25.636" v="12842" actId="20577"/>
        <pc:sldMkLst>
          <pc:docMk/>
          <pc:sldMk cId="4265838249" sldId="313"/>
        </pc:sldMkLst>
        <pc:spChg chg="mod">
          <ac:chgData name="Thomas Cornet" userId="aa5bec9a-4887-46ce-bd0c-309f39006942" providerId="ADAL" clId="{7EF6F26C-E8D9-CB4D-B640-BCF3DCB870D0}" dt="2024-11-01T19:13:25.636" v="12842" actId="20577"/>
          <ac:spMkLst>
            <pc:docMk/>
            <pc:sldMk cId="4265838249" sldId="313"/>
            <ac:spMk id="3" creationId="{FC7222BD-F28F-726D-EFA7-8275E5450CFF}"/>
          </ac:spMkLst>
        </pc:spChg>
        <pc:spChg chg="add del mod">
          <ac:chgData name="Thomas Cornet" userId="aa5bec9a-4887-46ce-bd0c-309f39006942" providerId="ADAL" clId="{7EF6F26C-E8D9-CB4D-B640-BCF3DCB870D0}" dt="2024-11-01T18:02:55.463" v="9862" actId="478"/>
          <ac:spMkLst>
            <pc:docMk/>
            <pc:sldMk cId="4265838249" sldId="313"/>
            <ac:spMk id="4" creationId="{4BAAB557-D76C-C082-768A-57A591DD8085}"/>
          </ac:spMkLst>
        </pc:spChg>
        <pc:spChg chg="mod">
          <ac:chgData name="Thomas Cornet" userId="aa5bec9a-4887-46ce-bd0c-309f39006942" providerId="ADAL" clId="{7EF6F26C-E8D9-CB4D-B640-BCF3DCB870D0}" dt="2024-11-01T18:09:17.326" v="10153" actId="1076"/>
          <ac:spMkLst>
            <pc:docMk/>
            <pc:sldMk cId="4265838249" sldId="313"/>
            <ac:spMk id="6" creationId="{35D8E4D3-2CC6-382F-F043-519FF015023D}"/>
          </ac:spMkLst>
        </pc:spChg>
        <pc:spChg chg="add mod">
          <ac:chgData name="Thomas Cornet" userId="aa5bec9a-4887-46ce-bd0c-309f39006942" providerId="ADAL" clId="{7EF6F26C-E8D9-CB4D-B640-BCF3DCB870D0}" dt="2024-11-01T18:10:08.559" v="10165" actId="20577"/>
          <ac:spMkLst>
            <pc:docMk/>
            <pc:sldMk cId="4265838249" sldId="313"/>
            <ac:spMk id="8" creationId="{1FF8194F-26ED-74C0-62CF-C4586A157D89}"/>
          </ac:spMkLst>
        </pc:spChg>
        <pc:picChg chg="del">
          <ac:chgData name="Thomas Cornet" userId="aa5bec9a-4887-46ce-bd0c-309f39006942" providerId="ADAL" clId="{7EF6F26C-E8D9-CB4D-B640-BCF3DCB870D0}" dt="2024-11-01T18:04:43.204" v="9889" actId="478"/>
          <ac:picMkLst>
            <pc:docMk/>
            <pc:sldMk cId="4265838249" sldId="313"/>
            <ac:picMk id="5" creationId="{BCCC678D-2DA7-186F-28A2-8D8772B43359}"/>
          </ac:picMkLst>
        </pc:picChg>
        <pc:picChg chg="add mod">
          <ac:chgData name="Thomas Cornet" userId="aa5bec9a-4887-46ce-bd0c-309f39006942" providerId="ADAL" clId="{7EF6F26C-E8D9-CB4D-B640-BCF3DCB870D0}" dt="2024-11-01T18:04:54.386" v="9892" actId="14100"/>
          <ac:picMkLst>
            <pc:docMk/>
            <pc:sldMk cId="4265838249" sldId="313"/>
            <ac:picMk id="7" creationId="{909F103A-4E52-4CCC-C046-A829F34D2CDA}"/>
          </ac:picMkLst>
        </pc:picChg>
        <pc:cxnChg chg="add mod">
          <ac:chgData name="Thomas Cornet" userId="aa5bec9a-4887-46ce-bd0c-309f39006942" providerId="ADAL" clId="{7EF6F26C-E8D9-CB4D-B640-BCF3DCB870D0}" dt="2024-11-01T18:09:54.608" v="10158" actId="13822"/>
          <ac:cxnSpMkLst>
            <pc:docMk/>
            <pc:sldMk cId="4265838249" sldId="313"/>
            <ac:cxnSpMk id="10" creationId="{A10F1248-6AE1-9751-7D77-306FC1968EB2}"/>
          </ac:cxnSpMkLst>
        </pc:cxnChg>
      </pc:sldChg>
      <pc:sldChg chg="addSp delSp modSp add mod">
        <pc:chgData name="Thomas Cornet" userId="aa5bec9a-4887-46ce-bd0c-309f39006942" providerId="ADAL" clId="{7EF6F26C-E8D9-CB4D-B640-BCF3DCB870D0}" dt="2024-11-01T18:43:49.782" v="11607" actId="14100"/>
        <pc:sldMkLst>
          <pc:docMk/>
          <pc:sldMk cId="1845060194" sldId="314"/>
        </pc:sldMkLst>
        <pc:spChg chg="add mod">
          <ac:chgData name="Thomas Cornet" userId="aa5bec9a-4887-46ce-bd0c-309f39006942" providerId="ADAL" clId="{7EF6F26C-E8D9-CB4D-B640-BCF3DCB870D0}" dt="2024-11-01T18:26:53.866" v="10854" actId="208"/>
          <ac:spMkLst>
            <pc:docMk/>
            <pc:sldMk cId="1845060194" sldId="314"/>
            <ac:spMk id="4" creationId="{128FBD04-7331-972E-EE53-DC98F677B041}"/>
          </ac:spMkLst>
        </pc:spChg>
        <pc:spChg chg="add mod">
          <ac:chgData name="Thomas Cornet" userId="aa5bec9a-4887-46ce-bd0c-309f39006942" providerId="ADAL" clId="{7EF6F26C-E8D9-CB4D-B640-BCF3DCB870D0}" dt="2024-11-01T18:26:48.802" v="10853" actId="20577"/>
          <ac:spMkLst>
            <pc:docMk/>
            <pc:sldMk cId="1845060194" sldId="314"/>
            <ac:spMk id="5" creationId="{653AFAB3-19FF-B06B-F9DB-88828A7A30FC}"/>
          </ac:spMkLst>
        </pc:spChg>
        <pc:spChg chg="add del mod">
          <ac:chgData name="Thomas Cornet" userId="aa5bec9a-4887-46ce-bd0c-309f39006942" providerId="ADAL" clId="{7EF6F26C-E8D9-CB4D-B640-BCF3DCB870D0}" dt="2024-11-01T18:29:07.062" v="10951" actId="478"/>
          <ac:spMkLst>
            <pc:docMk/>
            <pc:sldMk cId="1845060194" sldId="314"/>
            <ac:spMk id="6" creationId="{234D8F9B-2519-0A70-1B9A-48CC833DCD27}"/>
          </ac:spMkLst>
        </pc:spChg>
        <pc:spChg chg="add del mod">
          <ac:chgData name="Thomas Cornet" userId="aa5bec9a-4887-46ce-bd0c-309f39006942" providerId="ADAL" clId="{7EF6F26C-E8D9-CB4D-B640-BCF3DCB870D0}" dt="2024-11-01T18:29:07.062" v="10951" actId="478"/>
          <ac:spMkLst>
            <pc:docMk/>
            <pc:sldMk cId="1845060194" sldId="314"/>
            <ac:spMk id="7" creationId="{9E4A96DC-3C4F-F960-A767-589DD84B5FE8}"/>
          </ac:spMkLst>
        </pc:spChg>
        <pc:spChg chg="add mod">
          <ac:chgData name="Thomas Cornet" userId="aa5bec9a-4887-46ce-bd0c-309f39006942" providerId="ADAL" clId="{7EF6F26C-E8D9-CB4D-B640-BCF3DCB870D0}" dt="2024-11-01T18:29:55.617" v="10958" actId="208"/>
          <ac:spMkLst>
            <pc:docMk/>
            <pc:sldMk cId="1845060194" sldId="314"/>
            <ac:spMk id="10" creationId="{6D69C157-9366-0F11-C378-22737ABBD94E}"/>
          </ac:spMkLst>
        </pc:spChg>
        <pc:spChg chg="add mod">
          <ac:chgData name="Thomas Cornet" userId="aa5bec9a-4887-46ce-bd0c-309f39006942" providerId="ADAL" clId="{7EF6F26C-E8D9-CB4D-B640-BCF3DCB870D0}" dt="2024-11-01T18:43:49.782" v="11607" actId="14100"/>
          <ac:spMkLst>
            <pc:docMk/>
            <pc:sldMk cId="1845060194" sldId="314"/>
            <ac:spMk id="11" creationId="{1760BCA6-5211-B868-42A3-91BFAAC14CB5}"/>
          </ac:spMkLst>
        </pc:spChg>
        <pc:spChg chg="mod">
          <ac:chgData name="Thomas Cornet" userId="aa5bec9a-4887-46ce-bd0c-309f39006942" providerId="ADAL" clId="{7EF6F26C-E8D9-CB4D-B640-BCF3DCB870D0}" dt="2024-11-01T18:43:28.136" v="11596" actId="1076"/>
          <ac:spMkLst>
            <pc:docMk/>
            <pc:sldMk cId="1845060194" sldId="314"/>
            <ac:spMk id="19" creationId="{70CC34F0-ED76-1F6B-157C-80E2F473D58F}"/>
          </ac:spMkLst>
        </pc:spChg>
        <pc:spChg chg="del">
          <ac:chgData name="Thomas Cornet" userId="aa5bec9a-4887-46ce-bd0c-309f39006942" providerId="ADAL" clId="{7EF6F26C-E8D9-CB4D-B640-BCF3DCB870D0}" dt="2024-11-01T18:25:08.379" v="10731" actId="478"/>
          <ac:spMkLst>
            <pc:docMk/>
            <pc:sldMk cId="1845060194" sldId="314"/>
            <ac:spMk id="22" creationId="{89E57995-080A-B4A9-16CD-62AEBE24215A}"/>
          </ac:spMkLst>
        </pc:spChg>
        <pc:spChg chg="del">
          <ac:chgData name="Thomas Cornet" userId="aa5bec9a-4887-46ce-bd0c-309f39006942" providerId="ADAL" clId="{7EF6F26C-E8D9-CB4D-B640-BCF3DCB870D0}" dt="2024-11-01T18:25:08.379" v="10731" actId="478"/>
          <ac:spMkLst>
            <pc:docMk/>
            <pc:sldMk cId="1845060194" sldId="314"/>
            <ac:spMk id="24" creationId="{33909A83-169E-4D17-9BC4-F3BEC790E82B}"/>
          </ac:spMkLst>
        </pc:spChg>
        <pc:spChg chg="del">
          <ac:chgData name="Thomas Cornet" userId="aa5bec9a-4887-46ce-bd0c-309f39006942" providerId="ADAL" clId="{7EF6F26C-E8D9-CB4D-B640-BCF3DCB870D0}" dt="2024-11-01T18:25:08.379" v="10731" actId="478"/>
          <ac:spMkLst>
            <pc:docMk/>
            <pc:sldMk cId="1845060194" sldId="314"/>
            <ac:spMk id="51" creationId="{430EC4E5-375A-C605-8646-025BEE50A208}"/>
          </ac:spMkLst>
        </pc:spChg>
        <pc:picChg chg="add mod">
          <ac:chgData name="Thomas Cornet" userId="aa5bec9a-4887-46ce-bd0c-309f39006942" providerId="ADAL" clId="{7EF6F26C-E8D9-CB4D-B640-BCF3DCB870D0}" dt="2024-11-01T18:25:02.611" v="10730" actId="14100"/>
          <ac:picMkLst>
            <pc:docMk/>
            <pc:sldMk cId="1845060194" sldId="314"/>
            <ac:picMk id="3" creationId="{BFB90687-A9BE-7C0F-9759-060E78A42E10}"/>
          </ac:picMkLst>
        </pc:picChg>
        <pc:picChg chg="del">
          <ac:chgData name="Thomas Cornet" userId="aa5bec9a-4887-46ce-bd0c-309f39006942" providerId="ADAL" clId="{7EF6F26C-E8D9-CB4D-B640-BCF3DCB870D0}" dt="2024-11-01T18:24:54.840" v="10727" actId="478"/>
          <ac:picMkLst>
            <pc:docMk/>
            <pc:sldMk cId="1845060194" sldId="314"/>
            <ac:picMk id="8" creationId="{854DB164-C88F-B8F3-EBD7-BEF43FDD066D}"/>
          </ac:picMkLst>
        </pc:picChg>
        <pc:picChg chg="add mod">
          <ac:chgData name="Thomas Cornet" userId="aa5bec9a-4887-46ce-bd0c-309f39006942" providerId="ADAL" clId="{7EF6F26C-E8D9-CB4D-B640-BCF3DCB870D0}" dt="2024-11-01T18:30:57.495" v="11094" actId="1582"/>
          <ac:picMkLst>
            <pc:docMk/>
            <pc:sldMk cId="1845060194" sldId="314"/>
            <ac:picMk id="9" creationId="{19D281F8-82E0-C7A8-EBE6-D8B29E38848A}"/>
          </ac:picMkLst>
        </pc:picChg>
        <pc:picChg chg="del">
          <ac:chgData name="Thomas Cornet" userId="aa5bec9a-4887-46ce-bd0c-309f39006942" providerId="ADAL" clId="{7EF6F26C-E8D9-CB4D-B640-BCF3DCB870D0}" dt="2024-11-01T18:25:10.198" v="10732" actId="478"/>
          <ac:picMkLst>
            <pc:docMk/>
            <pc:sldMk cId="1845060194" sldId="314"/>
            <ac:picMk id="17" creationId="{C64F30CE-E2FD-15B3-AFAE-D837464662FA}"/>
          </ac:picMkLst>
        </pc:picChg>
        <pc:cxnChg chg="add mod">
          <ac:chgData name="Thomas Cornet" userId="aa5bec9a-4887-46ce-bd0c-309f39006942" providerId="ADAL" clId="{7EF6F26C-E8D9-CB4D-B640-BCF3DCB870D0}" dt="2024-11-01T18:31:19.421" v="11098" actId="208"/>
          <ac:cxnSpMkLst>
            <pc:docMk/>
            <pc:sldMk cId="1845060194" sldId="314"/>
            <ac:cxnSpMk id="13" creationId="{94027D12-D1B3-B39A-2B02-F1BB121C3EFD}"/>
          </ac:cxnSpMkLst>
        </pc:cxnChg>
        <pc:cxnChg chg="del">
          <ac:chgData name="Thomas Cornet" userId="aa5bec9a-4887-46ce-bd0c-309f39006942" providerId="ADAL" clId="{7EF6F26C-E8D9-CB4D-B640-BCF3DCB870D0}" dt="2024-11-01T18:25:08.379" v="10731" actId="478"/>
          <ac:cxnSpMkLst>
            <pc:docMk/>
            <pc:sldMk cId="1845060194" sldId="314"/>
            <ac:cxnSpMk id="21" creationId="{84707620-DD12-D06E-2BB1-7CEED3997CCE}"/>
          </ac:cxnSpMkLst>
        </pc:cxnChg>
        <pc:cxnChg chg="del">
          <ac:chgData name="Thomas Cornet" userId="aa5bec9a-4887-46ce-bd0c-309f39006942" providerId="ADAL" clId="{7EF6F26C-E8D9-CB4D-B640-BCF3DCB870D0}" dt="2024-11-01T18:25:08.379" v="10731" actId="478"/>
          <ac:cxnSpMkLst>
            <pc:docMk/>
            <pc:sldMk cId="1845060194" sldId="314"/>
            <ac:cxnSpMk id="23" creationId="{66BAC910-F2A2-9D68-2566-E6B2A023A106}"/>
          </ac:cxnSpMkLst>
        </pc:cxnChg>
        <pc:cxnChg chg="del mod">
          <ac:chgData name="Thomas Cornet" userId="aa5bec9a-4887-46ce-bd0c-309f39006942" providerId="ADAL" clId="{7EF6F26C-E8D9-CB4D-B640-BCF3DCB870D0}" dt="2024-11-01T18:25:08.379" v="10731" actId="478"/>
          <ac:cxnSpMkLst>
            <pc:docMk/>
            <pc:sldMk cId="1845060194" sldId="314"/>
            <ac:cxnSpMk id="26" creationId="{A599DC64-6BE3-E81C-8879-769C7F304868}"/>
          </ac:cxnSpMkLst>
        </pc:cxnChg>
        <pc:cxnChg chg="del mod">
          <ac:chgData name="Thomas Cornet" userId="aa5bec9a-4887-46ce-bd0c-309f39006942" providerId="ADAL" clId="{7EF6F26C-E8D9-CB4D-B640-BCF3DCB870D0}" dt="2024-11-01T18:25:08.379" v="10731" actId="478"/>
          <ac:cxnSpMkLst>
            <pc:docMk/>
            <pc:sldMk cId="1845060194" sldId="314"/>
            <ac:cxnSpMk id="47" creationId="{57674EC6-CD82-452F-8869-03BDAED5221A}"/>
          </ac:cxnSpMkLst>
        </pc:cxnChg>
      </pc:sldChg>
      <pc:sldChg chg="addSp delSp modSp add mod ord">
        <pc:chgData name="Thomas Cornet" userId="aa5bec9a-4887-46ce-bd0c-309f39006942" providerId="ADAL" clId="{7EF6F26C-E8D9-CB4D-B640-BCF3DCB870D0}" dt="2024-11-02T11:11:56.830" v="15630" actId="1035"/>
        <pc:sldMkLst>
          <pc:docMk/>
          <pc:sldMk cId="2759397468" sldId="315"/>
        </pc:sldMkLst>
        <pc:spChg chg="del">
          <ac:chgData name="Thomas Cornet" userId="aa5bec9a-4887-46ce-bd0c-309f39006942" providerId="ADAL" clId="{7EF6F26C-E8D9-CB4D-B640-BCF3DCB870D0}" dt="2024-11-01T18:31:58.974" v="11107" actId="478"/>
          <ac:spMkLst>
            <pc:docMk/>
            <pc:sldMk cId="2759397468" sldId="315"/>
            <ac:spMk id="4" creationId="{5580B930-32A3-5A53-1957-265C581FE619}"/>
          </ac:spMkLst>
        </pc:spChg>
        <pc:spChg chg="del mod">
          <ac:chgData name="Thomas Cornet" userId="aa5bec9a-4887-46ce-bd0c-309f39006942" providerId="ADAL" clId="{7EF6F26C-E8D9-CB4D-B640-BCF3DCB870D0}" dt="2024-11-01T18:32:05.593" v="11109" actId="478"/>
          <ac:spMkLst>
            <pc:docMk/>
            <pc:sldMk cId="2759397468" sldId="315"/>
            <ac:spMk id="5" creationId="{1EE28A90-B69B-693D-C66E-8D948EAC7073}"/>
          </ac:spMkLst>
        </pc:spChg>
        <pc:spChg chg="del">
          <ac:chgData name="Thomas Cornet" userId="aa5bec9a-4887-46ce-bd0c-309f39006942" providerId="ADAL" clId="{7EF6F26C-E8D9-CB4D-B640-BCF3DCB870D0}" dt="2024-11-01T18:31:57.284" v="11106" actId="478"/>
          <ac:spMkLst>
            <pc:docMk/>
            <pc:sldMk cId="2759397468" sldId="315"/>
            <ac:spMk id="10" creationId="{4ABC71A6-C36F-3F06-05AF-87BCED601C60}"/>
          </ac:spMkLst>
        </pc:spChg>
        <pc:spChg chg="del">
          <ac:chgData name="Thomas Cornet" userId="aa5bec9a-4887-46ce-bd0c-309f39006942" providerId="ADAL" clId="{7EF6F26C-E8D9-CB4D-B640-BCF3DCB870D0}" dt="2024-11-01T18:31:50.789" v="11103" actId="478"/>
          <ac:spMkLst>
            <pc:docMk/>
            <pc:sldMk cId="2759397468" sldId="315"/>
            <ac:spMk id="11" creationId="{5BCD643D-9721-9841-D1E5-FE51979B102A}"/>
          </ac:spMkLst>
        </pc:spChg>
        <pc:spChg chg="add mod">
          <ac:chgData name="Thomas Cornet" userId="aa5bec9a-4887-46ce-bd0c-309f39006942" providerId="ADAL" clId="{7EF6F26C-E8D9-CB4D-B640-BCF3DCB870D0}" dt="2024-11-01T18:40:09.046" v="11452" actId="13822"/>
          <ac:spMkLst>
            <pc:docMk/>
            <pc:sldMk cId="2759397468" sldId="315"/>
            <ac:spMk id="14" creationId="{536E6A5B-E1F6-FCA9-7381-7D2006AAA727}"/>
          </ac:spMkLst>
        </pc:spChg>
        <pc:spChg chg="add mod">
          <ac:chgData name="Thomas Cornet" userId="aa5bec9a-4887-46ce-bd0c-309f39006942" providerId="ADAL" clId="{7EF6F26C-E8D9-CB4D-B640-BCF3DCB870D0}" dt="2024-11-02T11:11:56.830" v="15630" actId="1035"/>
          <ac:spMkLst>
            <pc:docMk/>
            <pc:sldMk cId="2759397468" sldId="315"/>
            <ac:spMk id="16" creationId="{88A48645-A03F-9580-7C6B-0C0C4BAA48E1}"/>
          </ac:spMkLst>
        </pc:spChg>
        <pc:spChg chg="mod">
          <ac:chgData name="Thomas Cornet" userId="aa5bec9a-4887-46ce-bd0c-309f39006942" providerId="ADAL" clId="{7EF6F26C-E8D9-CB4D-B640-BCF3DCB870D0}" dt="2024-11-01T18:42:07.603" v="11508" actId="20577"/>
          <ac:spMkLst>
            <pc:docMk/>
            <pc:sldMk cId="2759397468" sldId="315"/>
            <ac:spMk id="19" creationId="{C902A370-DF8B-4817-B8D1-6EFE919967F5}"/>
          </ac:spMkLst>
        </pc:spChg>
        <pc:picChg chg="del">
          <ac:chgData name="Thomas Cornet" userId="aa5bec9a-4887-46ce-bd0c-309f39006942" providerId="ADAL" clId="{7EF6F26C-E8D9-CB4D-B640-BCF3DCB870D0}" dt="2024-11-01T18:32:01.565" v="11108" actId="478"/>
          <ac:picMkLst>
            <pc:docMk/>
            <pc:sldMk cId="2759397468" sldId="315"/>
            <ac:picMk id="3" creationId="{2C8941CB-B1C5-A923-D478-997D09A98C28}"/>
          </ac:picMkLst>
        </pc:picChg>
        <pc:picChg chg="add del mod">
          <ac:chgData name="Thomas Cornet" userId="aa5bec9a-4887-46ce-bd0c-309f39006942" providerId="ADAL" clId="{7EF6F26C-E8D9-CB4D-B640-BCF3DCB870D0}" dt="2024-11-01T18:34:25.711" v="11117" actId="478"/>
          <ac:picMkLst>
            <pc:docMk/>
            <pc:sldMk cId="2759397468" sldId="315"/>
            <ac:picMk id="6" creationId="{89FA26B8-56D7-B189-1E3D-E05CA2406D69}"/>
          </ac:picMkLst>
        </pc:picChg>
        <pc:picChg chg="add del mod">
          <ac:chgData name="Thomas Cornet" userId="aa5bec9a-4887-46ce-bd0c-309f39006942" providerId="ADAL" clId="{7EF6F26C-E8D9-CB4D-B640-BCF3DCB870D0}" dt="2024-11-01T18:34:26.285" v="11118" actId="478"/>
          <ac:picMkLst>
            <pc:docMk/>
            <pc:sldMk cId="2759397468" sldId="315"/>
            <ac:picMk id="7" creationId="{BBD9ECC4-8CF9-8486-ABD7-8ACEDD1216E2}"/>
          </ac:picMkLst>
        </pc:picChg>
        <pc:picChg chg="add del mod">
          <ac:chgData name="Thomas Cornet" userId="aa5bec9a-4887-46ce-bd0c-309f39006942" providerId="ADAL" clId="{7EF6F26C-E8D9-CB4D-B640-BCF3DCB870D0}" dt="2024-11-01T18:35:32.826" v="11121" actId="478"/>
          <ac:picMkLst>
            <pc:docMk/>
            <pc:sldMk cId="2759397468" sldId="315"/>
            <ac:picMk id="8" creationId="{CD4E89AC-FB8D-C66A-4D86-DC9BA80A5518}"/>
          </ac:picMkLst>
        </pc:picChg>
        <pc:picChg chg="del">
          <ac:chgData name="Thomas Cornet" userId="aa5bec9a-4887-46ce-bd0c-309f39006942" providerId="ADAL" clId="{7EF6F26C-E8D9-CB4D-B640-BCF3DCB870D0}" dt="2024-11-01T18:31:48.861" v="11102" actId="478"/>
          <ac:picMkLst>
            <pc:docMk/>
            <pc:sldMk cId="2759397468" sldId="315"/>
            <ac:picMk id="9" creationId="{51340DC4-755B-A251-836B-45A6BD9898D6}"/>
          </ac:picMkLst>
        </pc:picChg>
        <pc:picChg chg="add mod">
          <ac:chgData name="Thomas Cornet" userId="aa5bec9a-4887-46ce-bd0c-309f39006942" providerId="ADAL" clId="{7EF6F26C-E8D9-CB4D-B640-BCF3DCB870D0}" dt="2024-11-01T18:36:02.050" v="11125" actId="1076"/>
          <ac:picMkLst>
            <pc:docMk/>
            <pc:sldMk cId="2759397468" sldId="315"/>
            <ac:picMk id="12" creationId="{D19D2C68-3636-93E5-3C4A-3F40417591A2}"/>
          </ac:picMkLst>
        </pc:picChg>
        <pc:cxnChg chg="del mod">
          <ac:chgData name="Thomas Cornet" userId="aa5bec9a-4887-46ce-bd0c-309f39006942" providerId="ADAL" clId="{7EF6F26C-E8D9-CB4D-B640-BCF3DCB870D0}" dt="2024-11-01T18:31:56.053" v="11105" actId="478"/>
          <ac:cxnSpMkLst>
            <pc:docMk/>
            <pc:sldMk cId="2759397468" sldId="315"/>
            <ac:cxnSpMk id="13" creationId="{C747902E-0A16-3FD0-115B-CF49C093AD38}"/>
          </ac:cxnSpMkLst>
        </pc:cxnChg>
      </pc:sldChg>
      <pc:sldChg chg="addSp modSp add mod">
        <pc:chgData name="Thomas Cornet" userId="aa5bec9a-4887-46ce-bd0c-309f39006942" providerId="ADAL" clId="{7EF6F26C-E8D9-CB4D-B640-BCF3DCB870D0}" dt="2024-11-02T11:12:21.045" v="15671" actId="20577"/>
        <pc:sldMkLst>
          <pc:docMk/>
          <pc:sldMk cId="403994414" sldId="316"/>
        </pc:sldMkLst>
        <pc:spChg chg="add mod">
          <ac:chgData name="Thomas Cornet" userId="aa5bec9a-4887-46ce-bd0c-309f39006942" providerId="ADAL" clId="{7EF6F26C-E8D9-CB4D-B640-BCF3DCB870D0}" dt="2024-11-01T18:46:30.687" v="11767" actId="113"/>
          <ac:spMkLst>
            <pc:docMk/>
            <pc:sldMk cId="403994414" sldId="316"/>
            <ac:spMk id="4" creationId="{651A3884-359D-8BB7-EBC5-B52C67465090}"/>
          </ac:spMkLst>
        </pc:spChg>
        <pc:spChg chg="add mod">
          <ac:chgData name="Thomas Cornet" userId="aa5bec9a-4887-46ce-bd0c-309f39006942" providerId="ADAL" clId="{7EF6F26C-E8D9-CB4D-B640-BCF3DCB870D0}" dt="2024-11-01T18:46:40.316" v="11780" actId="20577"/>
          <ac:spMkLst>
            <pc:docMk/>
            <pc:sldMk cId="403994414" sldId="316"/>
            <ac:spMk id="5" creationId="{646EBF04-0490-8925-780D-7A3F6652208C}"/>
          </ac:spMkLst>
        </pc:spChg>
        <pc:spChg chg="add mod">
          <ac:chgData name="Thomas Cornet" userId="aa5bec9a-4887-46ce-bd0c-309f39006942" providerId="ADAL" clId="{7EF6F26C-E8D9-CB4D-B640-BCF3DCB870D0}" dt="2024-11-01T18:46:59.699" v="11804" actId="1076"/>
          <ac:spMkLst>
            <pc:docMk/>
            <pc:sldMk cId="403994414" sldId="316"/>
            <ac:spMk id="8" creationId="{25772403-7048-3D9F-C92C-8849B545333F}"/>
          </ac:spMkLst>
        </pc:spChg>
        <pc:spChg chg="add mod">
          <ac:chgData name="Thomas Cornet" userId="aa5bec9a-4887-46ce-bd0c-309f39006942" providerId="ADAL" clId="{7EF6F26C-E8D9-CB4D-B640-BCF3DCB870D0}" dt="2024-11-01T18:47:12.154" v="11830" actId="20577"/>
          <ac:spMkLst>
            <pc:docMk/>
            <pc:sldMk cId="403994414" sldId="316"/>
            <ac:spMk id="9" creationId="{30A70658-E1D4-FAB6-FCA9-88D0ADBD0728}"/>
          </ac:spMkLst>
        </pc:spChg>
        <pc:spChg chg="mod">
          <ac:chgData name="Thomas Cornet" userId="aa5bec9a-4887-46ce-bd0c-309f39006942" providerId="ADAL" clId="{7EF6F26C-E8D9-CB4D-B640-BCF3DCB870D0}" dt="2024-11-02T11:12:21.045" v="15671" actId="20577"/>
          <ac:spMkLst>
            <pc:docMk/>
            <pc:sldMk cId="403994414" sldId="316"/>
            <ac:spMk id="19" creationId="{224D7B77-DEFE-9A66-49C9-7ABC05C85931}"/>
          </ac:spMkLst>
        </pc:spChg>
        <pc:picChg chg="mod">
          <ac:chgData name="Thomas Cornet" userId="aa5bec9a-4887-46ce-bd0c-309f39006942" providerId="ADAL" clId="{7EF6F26C-E8D9-CB4D-B640-BCF3DCB870D0}" dt="2024-11-01T18:41:40.121" v="11506" actId="14100"/>
          <ac:picMkLst>
            <pc:docMk/>
            <pc:sldMk cId="403994414" sldId="316"/>
            <ac:picMk id="6" creationId="{372FD5A6-DB1F-05F4-6E61-B770F50CFA1C}"/>
          </ac:picMkLst>
        </pc:picChg>
        <pc:picChg chg="mod modCrop">
          <ac:chgData name="Thomas Cornet" userId="aa5bec9a-4887-46ce-bd0c-309f39006942" providerId="ADAL" clId="{7EF6F26C-E8D9-CB4D-B640-BCF3DCB870D0}" dt="2024-11-01T18:41:36.327" v="11505" actId="1076"/>
          <ac:picMkLst>
            <pc:docMk/>
            <pc:sldMk cId="403994414" sldId="316"/>
            <ac:picMk id="7" creationId="{E3B2754C-29FD-0818-7F00-CE20299E6402}"/>
          </ac:picMkLst>
        </pc:picChg>
      </pc:sldChg>
      <pc:sldChg chg="addSp delSp modSp add mod ord">
        <pc:chgData name="Thomas Cornet" userId="aa5bec9a-4887-46ce-bd0c-309f39006942" providerId="ADAL" clId="{7EF6F26C-E8D9-CB4D-B640-BCF3DCB870D0}" dt="2024-11-01T18:53:20.520" v="12078" actId="5793"/>
        <pc:sldMkLst>
          <pc:docMk/>
          <pc:sldMk cId="3374828666" sldId="317"/>
        </pc:sldMkLst>
        <pc:spChg chg="del">
          <ac:chgData name="Thomas Cornet" userId="aa5bec9a-4887-46ce-bd0c-309f39006942" providerId="ADAL" clId="{7EF6F26C-E8D9-CB4D-B640-BCF3DCB870D0}" dt="2024-11-01T18:49:51.784" v="11834" actId="478"/>
          <ac:spMkLst>
            <pc:docMk/>
            <pc:sldMk cId="3374828666" sldId="317"/>
            <ac:spMk id="4" creationId="{752E8FE5-C5F8-FC4D-26C3-F64FA52D9792}"/>
          </ac:spMkLst>
        </pc:spChg>
        <pc:spChg chg="del">
          <ac:chgData name="Thomas Cornet" userId="aa5bec9a-4887-46ce-bd0c-309f39006942" providerId="ADAL" clId="{7EF6F26C-E8D9-CB4D-B640-BCF3DCB870D0}" dt="2024-11-01T18:49:51.784" v="11834" actId="478"/>
          <ac:spMkLst>
            <pc:docMk/>
            <pc:sldMk cId="3374828666" sldId="317"/>
            <ac:spMk id="5" creationId="{7CE25BA7-3541-3A2A-AFDD-341A12F60A87}"/>
          </ac:spMkLst>
        </pc:spChg>
        <pc:spChg chg="del">
          <ac:chgData name="Thomas Cornet" userId="aa5bec9a-4887-46ce-bd0c-309f39006942" providerId="ADAL" clId="{7EF6F26C-E8D9-CB4D-B640-BCF3DCB870D0}" dt="2024-11-01T18:49:51.784" v="11834" actId="478"/>
          <ac:spMkLst>
            <pc:docMk/>
            <pc:sldMk cId="3374828666" sldId="317"/>
            <ac:spMk id="8" creationId="{FD5C8320-8ACF-5FE5-4118-E4ABAFCC4FC4}"/>
          </ac:spMkLst>
        </pc:spChg>
        <pc:spChg chg="del">
          <ac:chgData name="Thomas Cornet" userId="aa5bec9a-4887-46ce-bd0c-309f39006942" providerId="ADAL" clId="{7EF6F26C-E8D9-CB4D-B640-BCF3DCB870D0}" dt="2024-11-01T18:49:51.784" v="11834" actId="478"/>
          <ac:spMkLst>
            <pc:docMk/>
            <pc:sldMk cId="3374828666" sldId="317"/>
            <ac:spMk id="9" creationId="{CBAD9BFF-2C36-E970-2A8E-14CB73DAEA64}"/>
          </ac:spMkLst>
        </pc:spChg>
        <pc:spChg chg="mod">
          <ac:chgData name="Thomas Cornet" userId="aa5bec9a-4887-46ce-bd0c-309f39006942" providerId="ADAL" clId="{7EF6F26C-E8D9-CB4D-B640-BCF3DCB870D0}" dt="2024-11-01T18:53:20.520" v="12078" actId="5793"/>
          <ac:spMkLst>
            <pc:docMk/>
            <pc:sldMk cId="3374828666" sldId="317"/>
            <ac:spMk id="19" creationId="{CFB682BF-2B48-6A29-0896-C9D7C1CE8987}"/>
          </ac:spMkLst>
        </pc:spChg>
        <pc:picChg chg="add mod modCrop">
          <ac:chgData name="Thomas Cornet" userId="aa5bec9a-4887-46ce-bd0c-309f39006942" providerId="ADAL" clId="{7EF6F26C-E8D9-CB4D-B640-BCF3DCB870D0}" dt="2024-11-01T18:53:00.739" v="12055" actId="1076"/>
          <ac:picMkLst>
            <pc:docMk/>
            <pc:sldMk cId="3374828666" sldId="317"/>
            <ac:picMk id="3" creationId="{CC5CE68C-749D-D79C-9C24-B6B70C7DD4A6}"/>
          </ac:picMkLst>
        </pc:picChg>
        <pc:picChg chg="del">
          <ac:chgData name="Thomas Cornet" userId="aa5bec9a-4887-46ce-bd0c-309f39006942" providerId="ADAL" clId="{7EF6F26C-E8D9-CB4D-B640-BCF3DCB870D0}" dt="2024-11-01T18:49:51.784" v="11834" actId="478"/>
          <ac:picMkLst>
            <pc:docMk/>
            <pc:sldMk cId="3374828666" sldId="317"/>
            <ac:picMk id="6" creationId="{7AF68D72-311B-88A5-D13E-1814CA20DC4C}"/>
          </ac:picMkLst>
        </pc:picChg>
        <pc:picChg chg="del">
          <ac:chgData name="Thomas Cornet" userId="aa5bec9a-4887-46ce-bd0c-309f39006942" providerId="ADAL" clId="{7EF6F26C-E8D9-CB4D-B640-BCF3DCB870D0}" dt="2024-11-01T18:49:51.784" v="11834" actId="478"/>
          <ac:picMkLst>
            <pc:docMk/>
            <pc:sldMk cId="3374828666" sldId="317"/>
            <ac:picMk id="7" creationId="{45E418E9-1E13-0CB8-8F50-1162AA7444EA}"/>
          </ac:picMkLst>
        </pc:picChg>
        <pc:picChg chg="add del mod">
          <ac:chgData name="Thomas Cornet" userId="aa5bec9a-4887-46ce-bd0c-309f39006942" providerId="ADAL" clId="{7EF6F26C-E8D9-CB4D-B640-BCF3DCB870D0}" dt="2024-11-01T18:50:14.809" v="11857" actId="478"/>
          <ac:picMkLst>
            <pc:docMk/>
            <pc:sldMk cId="3374828666" sldId="317"/>
            <ac:picMk id="10" creationId="{ACD1BBBA-C76B-FAAD-849A-F5D67B53374D}"/>
          </ac:picMkLst>
        </pc:picChg>
        <pc:picChg chg="add del mod">
          <ac:chgData name="Thomas Cornet" userId="aa5bec9a-4887-46ce-bd0c-309f39006942" providerId="ADAL" clId="{7EF6F26C-E8D9-CB4D-B640-BCF3DCB870D0}" dt="2024-11-01T18:50:14.094" v="11856" actId="478"/>
          <ac:picMkLst>
            <pc:docMk/>
            <pc:sldMk cId="3374828666" sldId="317"/>
            <ac:picMk id="11" creationId="{BD877E10-C4CC-1DE4-5DCA-361549C66731}"/>
          </ac:picMkLst>
        </pc:picChg>
        <pc:picChg chg="add del mod">
          <ac:chgData name="Thomas Cornet" userId="aa5bec9a-4887-46ce-bd0c-309f39006942" providerId="ADAL" clId="{7EF6F26C-E8D9-CB4D-B640-BCF3DCB870D0}" dt="2024-11-01T18:50:13.471" v="11855" actId="478"/>
          <ac:picMkLst>
            <pc:docMk/>
            <pc:sldMk cId="3374828666" sldId="317"/>
            <ac:picMk id="12" creationId="{604C5F5A-91C9-BB00-F7E6-0B0243C13269}"/>
          </ac:picMkLst>
        </pc:picChg>
        <pc:picChg chg="add del mod">
          <ac:chgData name="Thomas Cornet" userId="aa5bec9a-4887-46ce-bd0c-309f39006942" providerId="ADAL" clId="{7EF6F26C-E8D9-CB4D-B640-BCF3DCB870D0}" dt="2024-11-01T18:50:11.177" v="11854" actId="478"/>
          <ac:picMkLst>
            <pc:docMk/>
            <pc:sldMk cId="3374828666" sldId="317"/>
            <ac:picMk id="13" creationId="{C016A8C1-DCAE-5EBA-8AC4-CF64146B449E}"/>
          </ac:picMkLst>
        </pc:picChg>
        <pc:picChg chg="add del mod">
          <ac:chgData name="Thomas Cornet" userId="aa5bec9a-4887-46ce-bd0c-309f39006942" providerId="ADAL" clId="{7EF6F26C-E8D9-CB4D-B640-BCF3DCB870D0}" dt="2024-11-01T18:50:11.177" v="11854" actId="478"/>
          <ac:picMkLst>
            <pc:docMk/>
            <pc:sldMk cId="3374828666" sldId="317"/>
            <ac:picMk id="14" creationId="{89EC34D5-4761-21FB-F83F-DA8314C79CD0}"/>
          </ac:picMkLst>
        </pc:picChg>
        <pc:picChg chg="add del mod">
          <ac:chgData name="Thomas Cornet" userId="aa5bec9a-4887-46ce-bd0c-309f39006942" providerId="ADAL" clId="{7EF6F26C-E8D9-CB4D-B640-BCF3DCB870D0}" dt="2024-11-01T18:50:11.177" v="11854" actId="478"/>
          <ac:picMkLst>
            <pc:docMk/>
            <pc:sldMk cId="3374828666" sldId="317"/>
            <ac:picMk id="15" creationId="{8EF17188-3559-49AC-009E-93B014126A2E}"/>
          </ac:picMkLst>
        </pc:picChg>
        <pc:picChg chg="add del mod">
          <ac:chgData name="Thomas Cornet" userId="aa5bec9a-4887-46ce-bd0c-309f39006942" providerId="ADAL" clId="{7EF6F26C-E8D9-CB4D-B640-BCF3DCB870D0}" dt="2024-11-01T18:50:11.177" v="11854" actId="478"/>
          <ac:picMkLst>
            <pc:docMk/>
            <pc:sldMk cId="3374828666" sldId="317"/>
            <ac:picMk id="16" creationId="{7E6DC2BB-A041-54AD-FCC6-37E76ACC25D8}"/>
          </ac:picMkLst>
        </pc:picChg>
        <pc:picChg chg="add del mod">
          <ac:chgData name="Thomas Cornet" userId="aa5bec9a-4887-46ce-bd0c-309f39006942" providerId="ADAL" clId="{7EF6F26C-E8D9-CB4D-B640-BCF3DCB870D0}" dt="2024-11-01T18:50:11.177" v="11854" actId="478"/>
          <ac:picMkLst>
            <pc:docMk/>
            <pc:sldMk cId="3374828666" sldId="317"/>
            <ac:picMk id="17" creationId="{218F80FB-206C-5186-CA78-CD5CD10170CA}"/>
          </ac:picMkLst>
        </pc:picChg>
        <pc:picChg chg="add del mod">
          <ac:chgData name="Thomas Cornet" userId="aa5bec9a-4887-46ce-bd0c-309f39006942" providerId="ADAL" clId="{7EF6F26C-E8D9-CB4D-B640-BCF3DCB870D0}" dt="2024-11-01T18:50:11.177" v="11854" actId="478"/>
          <ac:picMkLst>
            <pc:docMk/>
            <pc:sldMk cId="3374828666" sldId="317"/>
            <ac:picMk id="18" creationId="{C2C5974B-1454-B388-7178-257ECBC2EF14}"/>
          </ac:picMkLst>
        </pc:picChg>
        <pc:picChg chg="add del mod">
          <ac:chgData name="Thomas Cornet" userId="aa5bec9a-4887-46ce-bd0c-309f39006942" providerId="ADAL" clId="{7EF6F26C-E8D9-CB4D-B640-BCF3DCB870D0}" dt="2024-11-01T18:50:11.177" v="11854" actId="478"/>
          <ac:picMkLst>
            <pc:docMk/>
            <pc:sldMk cId="3374828666" sldId="317"/>
            <ac:picMk id="20" creationId="{D23225A3-1169-2664-9165-383986FBC685}"/>
          </ac:picMkLst>
        </pc:picChg>
        <pc:picChg chg="add mod modCrop">
          <ac:chgData name="Thomas Cornet" userId="aa5bec9a-4887-46ce-bd0c-309f39006942" providerId="ADAL" clId="{7EF6F26C-E8D9-CB4D-B640-BCF3DCB870D0}" dt="2024-11-01T18:53:08.642" v="12057" actId="1076"/>
          <ac:picMkLst>
            <pc:docMk/>
            <pc:sldMk cId="3374828666" sldId="317"/>
            <ac:picMk id="21" creationId="{854361A3-41A5-7001-99DF-4B860E69E646}"/>
          </ac:picMkLst>
        </pc:picChg>
      </pc:sldChg>
      <pc:sldChg chg="addSp delSp modSp add mod">
        <pc:chgData name="Thomas Cornet" userId="aa5bec9a-4887-46ce-bd0c-309f39006942" providerId="ADAL" clId="{7EF6F26C-E8D9-CB4D-B640-BCF3DCB870D0}" dt="2024-11-02T11:15:09.194" v="15689" actId="1582"/>
        <pc:sldMkLst>
          <pc:docMk/>
          <pc:sldMk cId="1269333462" sldId="318"/>
        </pc:sldMkLst>
        <pc:spChg chg="del">
          <ac:chgData name="Thomas Cornet" userId="aa5bec9a-4887-46ce-bd0c-309f39006942" providerId="ADAL" clId="{7EF6F26C-E8D9-CB4D-B640-BCF3DCB870D0}" dt="2024-11-01T18:56:36.740" v="12080" actId="478"/>
          <ac:spMkLst>
            <pc:docMk/>
            <pc:sldMk cId="1269333462" sldId="318"/>
            <ac:spMk id="4" creationId="{880A4DB8-D1DE-7984-BBF0-10BE53252885}"/>
          </ac:spMkLst>
        </pc:spChg>
        <pc:spChg chg="del">
          <ac:chgData name="Thomas Cornet" userId="aa5bec9a-4887-46ce-bd0c-309f39006942" providerId="ADAL" clId="{7EF6F26C-E8D9-CB4D-B640-BCF3DCB870D0}" dt="2024-11-01T18:56:36.740" v="12080" actId="478"/>
          <ac:spMkLst>
            <pc:docMk/>
            <pc:sldMk cId="1269333462" sldId="318"/>
            <ac:spMk id="5" creationId="{7D1F4EB5-1AF6-E1C1-6B72-5B3912314CFD}"/>
          </ac:spMkLst>
        </pc:spChg>
        <pc:spChg chg="del">
          <ac:chgData name="Thomas Cornet" userId="aa5bec9a-4887-46ce-bd0c-309f39006942" providerId="ADAL" clId="{7EF6F26C-E8D9-CB4D-B640-BCF3DCB870D0}" dt="2024-11-01T18:56:36.740" v="12080" actId="478"/>
          <ac:spMkLst>
            <pc:docMk/>
            <pc:sldMk cId="1269333462" sldId="318"/>
            <ac:spMk id="8" creationId="{3536C030-F594-0336-5F68-FAEEBDEE5054}"/>
          </ac:spMkLst>
        </pc:spChg>
        <pc:spChg chg="del">
          <ac:chgData name="Thomas Cornet" userId="aa5bec9a-4887-46ce-bd0c-309f39006942" providerId="ADAL" clId="{7EF6F26C-E8D9-CB4D-B640-BCF3DCB870D0}" dt="2024-11-01T18:56:36.740" v="12080" actId="478"/>
          <ac:spMkLst>
            <pc:docMk/>
            <pc:sldMk cId="1269333462" sldId="318"/>
            <ac:spMk id="9" creationId="{C028DF33-0393-96CB-2C4E-90BD66B40E15}"/>
          </ac:spMkLst>
        </pc:spChg>
        <pc:spChg chg="add mod">
          <ac:chgData name="Thomas Cornet" userId="aa5bec9a-4887-46ce-bd0c-309f39006942" providerId="ADAL" clId="{7EF6F26C-E8D9-CB4D-B640-BCF3DCB870D0}" dt="2024-11-01T19:25:58.151" v="13095" actId="1076"/>
          <ac:spMkLst>
            <pc:docMk/>
            <pc:sldMk cId="1269333462" sldId="318"/>
            <ac:spMk id="10" creationId="{8EB50F50-3ECF-898F-52CB-82221014A8A1}"/>
          </ac:spMkLst>
        </pc:spChg>
        <pc:spChg chg="add del mod">
          <ac:chgData name="Thomas Cornet" userId="aa5bec9a-4887-46ce-bd0c-309f39006942" providerId="ADAL" clId="{7EF6F26C-E8D9-CB4D-B640-BCF3DCB870D0}" dt="2024-11-01T19:12:23.593" v="12718" actId="478"/>
          <ac:spMkLst>
            <pc:docMk/>
            <pc:sldMk cId="1269333462" sldId="318"/>
            <ac:spMk id="12" creationId="{1663B5C7-4004-F5BD-9A22-263C704CDB4E}"/>
          </ac:spMkLst>
        </pc:spChg>
        <pc:spChg chg="add mod">
          <ac:chgData name="Thomas Cornet" userId="aa5bec9a-4887-46ce-bd0c-309f39006942" providerId="ADAL" clId="{7EF6F26C-E8D9-CB4D-B640-BCF3DCB870D0}" dt="2024-11-02T11:14:11.565" v="15682" actId="1076"/>
          <ac:spMkLst>
            <pc:docMk/>
            <pc:sldMk cId="1269333462" sldId="318"/>
            <ac:spMk id="13" creationId="{AABEC008-7B90-FE3F-3FFF-E81EC7AFBCFD}"/>
          </ac:spMkLst>
        </pc:spChg>
        <pc:spChg chg="del">
          <ac:chgData name="Thomas Cornet" userId="aa5bec9a-4887-46ce-bd0c-309f39006942" providerId="ADAL" clId="{7EF6F26C-E8D9-CB4D-B640-BCF3DCB870D0}" dt="2024-11-01T18:56:36.740" v="12080" actId="478"/>
          <ac:spMkLst>
            <pc:docMk/>
            <pc:sldMk cId="1269333462" sldId="318"/>
            <ac:spMk id="19" creationId="{13047648-0280-0D08-C349-66374EA97F97}"/>
          </ac:spMkLst>
        </pc:spChg>
        <pc:picChg chg="add mod">
          <ac:chgData name="Thomas Cornet" userId="aa5bec9a-4887-46ce-bd0c-309f39006942" providerId="ADAL" clId="{7EF6F26C-E8D9-CB4D-B640-BCF3DCB870D0}" dt="2024-11-01T18:56:45.075" v="12084" actId="1076"/>
          <ac:picMkLst>
            <pc:docMk/>
            <pc:sldMk cId="1269333462" sldId="318"/>
            <ac:picMk id="3" creationId="{20145506-236D-2C98-0391-3CC7EB283670}"/>
          </ac:picMkLst>
        </pc:picChg>
        <pc:picChg chg="del">
          <ac:chgData name="Thomas Cornet" userId="aa5bec9a-4887-46ce-bd0c-309f39006942" providerId="ADAL" clId="{7EF6F26C-E8D9-CB4D-B640-BCF3DCB870D0}" dt="2024-11-01T18:56:36.740" v="12080" actId="478"/>
          <ac:picMkLst>
            <pc:docMk/>
            <pc:sldMk cId="1269333462" sldId="318"/>
            <ac:picMk id="6" creationId="{73D472B8-1591-D0EE-5920-DA06B7939A83}"/>
          </ac:picMkLst>
        </pc:picChg>
        <pc:picChg chg="del">
          <ac:chgData name="Thomas Cornet" userId="aa5bec9a-4887-46ce-bd0c-309f39006942" providerId="ADAL" clId="{7EF6F26C-E8D9-CB4D-B640-BCF3DCB870D0}" dt="2024-11-01T18:56:36.740" v="12080" actId="478"/>
          <ac:picMkLst>
            <pc:docMk/>
            <pc:sldMk cId="1269333462" sldId="318"/>
            <ac:picMk id="7" creationId="{9402FD3B-546A-BC34-1A49-C6A648B9B2E7}"/>
          </ac:picMkLst>
        </pc:picChg>
        <pc:cxnChg chg="add mod">
          <ac:chgData name="Thomas Cornet" userId="aa5bec9a-4887-46ce-bd0c-309f39006942" providerId="ADAL" clId="{7EF6F26C-E8D9-CB4D-B640-BCF3DCB870D0}" dt="2024-11-02T11:14:29.978" v="15685" actId="1582"/>
          <ac:cxnSpMkLst>
            <pc:docMk/>
            <pc:sldMk cId="1269333462" sldId="318"/>
            <ac:cxnSpMk id="5" creationId="{23D7D589-A814-903E-AE76-3A0979DE79C9}"/>
          </ac:cxnSpMkLst>
        </pc:cxnChg>
        <pc:cxnChg chg="add mod">
          <ac:chgData name="Thomas Cornet" userId="aa5bec9a-4887-46ce-bd0c-309f39006942" providerId="ADAL" clId="{7EF6F26C-E8D9-CB4D-B640-BCF3DCB870D0}" dt="2024-11-02T11:15:09.194" v="15689" actId="1582"/>
          <ac:cxnSpMkLst>
            <pc:docMk/>
            <pc:sldMk cId="1269333462" sldId="318"/>
            <ac:cxnSpMk id="7" creationId="{BA86AC96-6ACD-8D45-CDF0-8CA745E4A231}"/>
          </ac:cxnSpMkLst>
        </pc:cxnChg>
      </pc:sldChg>
      <pc:sldChg chg="addSp delSp modSp add mod ord">
        <pc:chgData name="Thomas Cornet" userId="aa5bec9a-4887-46ce-bd0c-309f39006942" providerId="ADAL" clId="{7EF6F26C-E8D9-CB4D-B640-BCF3DCB870D0}" dt="2024-11-02T11:13:36.103" v="15681" actId="20577"/>
        <pc:sldMkLst>
          <pc:docMk/>
          <pc:sldMk cId="1888942307" sldId="319"/>
        </pc:sldMkLst>
        <pc:spChg chg="add mod">
          <ac:chgData name="Thomas Cornet" userId="aa5bec9a-4887-46ce-bd0c-309f39006942" providerId="ADAL" clId="{7EF6F26C-E8D9-CB4D-B640-BCF3DCB870D0}" dt="2024-11-02T11:13:36.103" v="15681" actId="20577"/>
          <ac:spMkLst>
            <pc:docMk/>
            <pc:sldMk cId="1888942307" sldId="319"/>
            <ac:spMk id="9" creationId="{87B20D8F-C6BA-E589-711D-A46D62FCD2C1}"/>
          </ac:spMkLst>
        </pc:spChg>
        <pc:spChg chg="mod">
          <ac:chgData name="Thomas Cornet" userId="aa5bec9a-4887-46ce-bd0c-309f39006942" providerId="ADAL" clId="{7EF6F26C-E8D9-CB4D-B640-BCF3DCB870D0}" dt="2024-11-01T19:08:00.162" v="12690" actId="1076"/>
          <ac:spMkLst>
            <pc:docMk/>
            <pc:sldMk cId="1888942307" sldId="319"/>
            <ac:spMk id="10" creationId="{2AA4F951-5BC4-E12A-CB10-CC4560CD463B}"/>
          </ac:spMkLst>
        </pc:spChg>
        <pc:picChg chg="del">
          <ac:chgData name="Thomas Cornet" userId="aa5bec9a-4887-46ce-bd0c-309f39006942" providerId="ADAL" clId="{7EF6F26C-E8D9-CB4D-B640-BCF3DCB870D0}" dt="2024-11-01T19:01:28.375" v="12271" actId="478"/>
          <ac:picMkLst>
            <pc:docMk/>
            <pc:sldMk cId="1888942307" sldId="319"/>
            <ac:picMk id="3" creationId="{91703DE8-BAA3-DFBB-B2CF-DB2F0E670D01}"/>
          </ac:picMkLst>
        </pc:picChg>
        <pc:picChg chg="add del mod">
          <ac:chgData name="Thomas Cornet" userId="aa5bec9a-4887-46ce-bd0c-309f39006942" providerId="ADAL" clId="{7EF6F26C-E8D9-CB4D-B640-BCF3DCB870D0}" dt="2024-11-01T19:02:38.322" v="12274" actId="478"/>
          <ac:picMkLst>
            <pc:docMk/>
            <pc:sldMk cId="1888942307" sldId="319"/>
            <ac:picMk id="4" creationId="{2834A6E5-6B0C-AC76-E05A-DFC8DF613E23}"/>
          </ac:picMkLst>
        </pc:picChg>
        <pc:picChg chg="add del mod modCrop">
          <ac:chgData name="Thomas Cornet" userId="aa5bec9a-4887-46ce-bd0c-309f39006942" providerId="ADAL" clId="{7EF6F26C-E8D9-CB4D-B640-BCF3DCB870D0}" dt="2024-11-01T19:04:08.774" v="12287" actId="478"/>
          <ac:picMkLst>
            <pc:docMk/>
            <pc:sldMk cId="1888942307" sldId="319"/>
            <ac:picMk id="5" creationId="{83C7D5A9-429D-8732-97CB-6F2480CA2BC5}"/>
          </ac:picMkLst>
        </pc:picChg>
        <pc:picChg chg="add del mod modCrop">
          <ac:chgData name="Thomas Cornet" userId="aa5bec9a-4887-46ce-bd0c-309f39006942" providerId="ADAL" clId="{7EF6F26C-E8D9-CB4D-B640-BCF3DCB870D0}" dt="2024-11-01T19:04:09.743" v="12288" actId="478"/>
          <ac:picMkLst>
            <pc:docMk/>
            <pc:sldMk cId="1888942307" sldId="319"/>
            <ac:picMk id="6" creationId="{0A643940-F765-489E-492B-C71A384C0030}"/>
          </ac:picMkLst>
        </pc:picChg>
        <pc:picChg chg="add mod modCrop">
          <ac:chgData name="Thomas Cornet" userId="aa5bec9a-4887-46ce-bd0c-309f39006942" providerId="ADAL" clId="{7EF6F26C-E8D9-CB4D-B640-BCF3DCB870D0}" dt="2024-11-02T11:13:01.716" v="15677" actId="1035"/>
          <ac:picMkLst>
            <pc:docMk/>
            <pc:sldMk cId="1888942307" sldId="319"/>
            <ac:picMk id="7" creationId="{17C57FAE-4A43-D464-A77B-B800503EB2E3}"/>
          </ac:picMkLst>
        </pc:picChg>
        <pc:picChg chg="add mod modCrop">
          <ac:chgData name="Thomas Cornet" userId="aa5bec9a-4887-46ce-bd0c-309f39006942" providerId="ADAL" clId="{7EF6F26C-E8D9-CB4D-B640-BCF3DCB870D0}" dt="2024-11-02T11:12:55.722" v="15673" actId="14100"/>
          <ac:picMkLst>
            <pc:docMk/>
            <pc:sldMk cId="1888942307" sldId="319"/>
            <ac:picMk id="11" creationId="{77855C92-638D-5509-9CE2-0B4EB6D22CD3}"/>
          </ac:picMkLst>
        </pc:picChg>
      </pc:sldChg>
      <pc:sldChg chg="addSp delSp modSp add mod">
        <pc:chgData name="Thomas Cornet" userId="aa5bec9a-4887-46ce-bd0c-309f39006942" providerId="ADAL" clId="{7EF6F26C-E8D9-CB4D-B640-BCF3DCB870D0}" dt="2024-11-01T19:42:37.774" v="13841" actId="14100"/>
        <pc:sldMkLst>
          <pc:docMk/>
          <pc:sldMk cId="2324446480" sldId="320"/>
        </pc:sldMkLst>
        <pc:spChg chg="del mod">
          <ac:chgData name="Thomas Cornet" userId="aa5bec9a-4887-46ce-bd0c-309f39006942" providerId="ADAL" clId="{7EF6F26C-E8D9-CB4D-B640-BCF3DCB870D0}" dt="2024-11-01T19:23:22.500" v="13090" actId="478"/>
          <ac:spMkLst>
            <pc:docMk/>
            <pc:sldMk cId="2324446480" sldId="320"/>
            <ac:spMk id="3" creationId="{E14C7DFF-9CB3-BFF1-08B1-74DF36ADEEAE}"/>
          </ac:spMkLst>
        </pc:spChg>
        <pc:spChg chg="add mod">
          <ac:chgData name="Thomas Cornet" userId="aa5bec9a-4887-46ce-bd0c-309f39006942" providerId="ADAL" clId="{7EF6F26C-E8D9-CB4D-B640-BCF3DCB870D0}" dt="2024-11-01T19:39:57.517" v="13661" actId="1076"/>
          <ac:spMkLst>
            <pc:docMk/>
            <pc:sldMk cId="2324446480" sldId="320"/>
            <ac:spMk id="6" creationId="{98654131-2E6E-EE04-29C6-CDC95857E3AD}"/>
          </ac:spMkLst>
        </pc:spChg>
        <pc:spChg chg="add mod">
          <ac:chgData name="Thomas Cornet" userId="aa5bec9a-4887-46ce-bd0c-309f39006942" providerId="ADAL" clId="{7EF6F26C-E8D9-CB4D-B640-BCF3DCB870D0}" dt="2024-11-01T19:42:37.774" v="13841" actId="14100"/>
          <ac:spMkLst>
            <pc:docMk/>
            <pc:sldMk cId="2324446480" sldId="320"/>
            <ac:spMk id="7" creationId="{F4C6F27B-5609-EB86-7037-F7BFAA971AD8}"/>
          </ac:spMkLst>
        </pc:spChg>
        <pc:spChg chg="add mod">
          <ac:chgData name="Thomas Cornet" userId="aa5bec9a-4887-46ce-bd0c-309f39006942" providerId="ADAL" clId="{7EF6F26C-E8D9-CB4D-B640-BCF3DCB870D0}" dt="2024-11-01T19:42:00.385" v="13781" actId="14100"/>
          <ac:spMkLst>
            <pc:docMk/>
            <pc:sldMk cId="2324446480" sldId="320"/>
            <ac:spMk id="9" creationId="{B87FB323-5D88-1820-4701-6A7808348528}"/>
          </ac:spMkLst>
        </pc:spChg>
        <pc:picChg chg="add del mod">
          <ac:chgData name="Thomas Cornet" userId="aa5bec9a-4887-46ce-bd0c-309f39006942" providerId="ADAL" clId="{7EF6F26C-E8D9-CB4D-B640-BCF3DCB870D0}" dt="2024-11-01T19:23:34.929" v="13091" actId="478"/>
          <ac:picMkLst>
            <pc:docMk/>
            <pc:sldMk cId="2324446480" sldId="320"/>
            <ac:picMk id="4" creationId="{4D99D7F7-72FC-4FD2-73C9-22F2A7716477}"/>
          </ac:picMkLst>
        </pc:picChg>
        <pc:picChg chg="add mod">
          <ac:chgData name="Thomas Cornet" userId="aa5bec9a-4887-46ce-bd0c-309f39006942" providerId="ADAL" clId="{7EF6F26C-E8D9-CB4D-B640-BCF3DCB870D0}" dt="2024-11-01T19:23:40.243" v="13094" actId="1076"/>
          <ac:picMkLst>
            <pc:docMk/>
            <pc:sldMk cId="2324446480" sldId="320"/>
            <ac:picMk id="5" creationId="{381E9501-8865-FC81-6999-7D1094BC5793}"/>
          </ac:picMkLst>
        </pc:picChg>
        <pc:picChg chg="add mod">
          <ac:chgData name="Thomas Cornet" userId="aa5bec9a-4887-46ce-bd0c-309f39006942" providerId="ADAL" clId="{7EF6F26C-E8D9-CB4D-B640-BCF3DCB870D0}" dt="2024-11-01T19:41:31.525" v="13773" actId="1076"/>
          <ac:picMkLst>
            <pc:docMk/>
            <pc:sldMk cId="2324446480" sldId="320"/>
            <ac:picMk id="1026" creationId="{D907FA32-910A-44D9-F73F-1A2DA358E803}"/>
          </ac:picMkLst>
        </pc:picChg>
        <pc:picChg chg="add del mod">
          <ac:chgData name="Thomas Cornet" userId="aa5bec9a-4887-46ce-bd0c-309f39006942" providerId="ADAL" clId="{7EF6F26C-E8D9-CB4D-B640-BCF3DCB870D0}" dt="2024-11-01T19:41:21.759" v="13769" actId="478"/>
          <ac:picMkLst>
            <pc:docMk/>
            <pc:sldMk cId="2324446480" sldId="320"/>
            <ac:picMk id="1028" creationId="{5E94F287-6F00-D46E-76E8-C572D31F2A6A}"/>
          </ac:picMkLst>
        </pc:picChg>
      </pc:sldChg>
      <pc:sldChg chg="addSp delSp modSp add mod">
        <pc:chgData name="Thomas Cornet" userId="aa5bec9a-4887-46ce-bd0c-309f39006942" providerId="ADAL" clId="{7EF6F26C-E8D9-CB4D-B640-BCF3DCB870D0}" dt="2024-11-01T19:38:45.496" v="13567" actId="20577"/>
        <pc:sldMkLst>
          <pc:docMk/>
          <pc:sldMk cId="2443840435" sldId="321"/>
        </pc:sldMkLst>
        <pc:spChg chg="mod">
          <ac:chgData name="Thomas Cornet" userId="aa5bec9a-4887-46ce-bd0c-309f39006942" providerId="ADAL" clId="{7EF6F26C-E8D9-CB4D-B640-BCF3DCB870D0}" dt="2024-11-01T19:38:45.496" v="13567" actId="20577"/>
          <ac:spMkLst>
            <pc:docMk/>
            <pc:sldMk cId="2443840435" sldId="321"/>
            <ac:spMk id="3" creationId="{9FA58FF9-DFA1-CC5E-DEC9-4E6E2084CACE}"/>
          </ac:spMkLst>
        </pc:spChg>
        <pc:spChg chg="del">
          <ac:chgData name="Thomas Cornet" userId="aa5bec9a-4887-46ce-bd0c-309f39006942" providerId="ADAL" clId="{7EF6F26C-E8D9-CB4D-B640-BCF3DCB870D0}" dt="2024-11-01T19:31:35.615" v="13377" actId="478"/>
          <ac:spMkLst>
            <pc:docMk/>
            <pc:sldMk cId="2443840435" sldId="321"/>
            <ac:spMk id="6" creationId="{A2F09ABF-909F-D2CB-3AA0-86EE1D2FE924}"/>
          </ac:spMkLst>
        </pc:spChg>
        <pc:spChg chg="add del mod">
          <ac:chgData name="Thomas Cornet" userId="aa5bec9a-4887-46ce-bd0c-309f39006942" providerId="ADAL" clId="{7EF6F26C-E8D9-CB4D-B640-BCF3DCB870D0}" dt="2024-11-01T19:34:00.845" v="13401"/>
          <ac:spMkLst>
            <pc:docMk/>
            <pc:sldMk cId="2443840435" sldId="321"/>
            <ac:spMk id="9" creationId="{0C645556-3C65-1C66-9E4C-CF3CF011DD92}"/>
          </ac:spMkLst>
        </pc:spChg>
        <pc:picChg chg="add del mod">
          <ac:chgData name="Thomas Cornet" userId="aa5bec9a-4887-46ce-bd0c-309f39006942" providerId="ADAL" clId="{7EF6F26C-E8D9-CB4D-B640-BCF3DCB870D0}" dt="2024-11-01T19:31:59.668" v="13380" actId="478"/>
          <ac:picMkLst>
            <pc:docMk/>
            <pc:sldMk cId="2443840435" sldId="321"/>
            <ac:picMk id="4" creationId="{661E3BA7-F660-566F-1C22-35B648AE4DB2}"/>
          </ac:picMkLst>
        </pc:picChg>
        <pc:picChg chg="del">
          <ac:chgData name="Thomas Cornet" userId="aa5bec9a-4887-46ce-bd0c-309f39006942" providerId="ADAL" clId="{7EF6F26C-E8D9-CB4D-B640-BCF3DCB870D0}" dt="2024-11-01T19:31:33.164" v="13376" actId="478"/>
          <ac:picMkLst>
            <pc:docMk/>
            <pc:sldMk cId="2443840435" sldId="321"/>
            <ac:picMk id="5" creationId="{51054179-49CE-2AA5-F101-4D4782093EF9}"/>
          </ac:picMkLst>
        </pc:picChg>
        <pc:picChg chg="add mod">
          <ac:chgData name="Thomas Cornet" userId="aa5bec9a-4887-46ce-bd0c-309f39006942" providerId="ADAL" clId="{7EF6F26C-E8D9-CB4D-B640-BCF3DCB870D0}" dt="2024-11-01T19:33:58.119" v="13398" actId="1076"/>
          <ac:picMkLst>
            <pc:docMk/>
            <pc:sldMk cId="2443840435" sldId="321"/>
            <ac:picMk id="7" creationId="{AE61D711-30DE-8780-FE48-E06123AFF7D7}"/>
          </ac:picMkLst>
        </pc:picChg>
        <pc:picChg chg="add mod">
          <ac:chgData name="Thomas Cornet" userId="aa5bec9a-4887-46ce-bd0c-309f39006942" providerId="ADAL" clId="{7EF6F26C-E8D9-CB4D-B640-BCF3DCB870D0}" dt="2024-11-01T19:33:59.511" v="13399" actId="1076"/>
          <ac:picMkLst>
            <pc:docMk/>
            <pc:sldMk cId="2443840435" sldId="321"/>
            <ac:picMk id="8" creationId="{364535D4-F23E-3247-68A2-B6C1867491D5}"/>
          </ac:picMkLst>
        </pc:picChg>
        <pc:picChg chg="add mod">
          <ac:chgData name="Thomas Cornet" userId="aa5bec9a-4887-46ce-bd0c-309f39006942" providerId="ADAL" clId="{7EF6F26C-E8D9-CB4D-B640-BCF3DCB870D0}" dt="2024-11-01T19:33:58.119" v="13398" actId="1076"/>
          <ac:picMkLst>
            <pc:docMk/>
            <pc:sldMk cId="2443840435" sldId="321"/>
            <ac:picMk id="10" creationId="{10C126AC-6C73-85CC-10B7-CFC76042D022}"/>
          </ac:picMkLst>
        </pc:picChg>
      </pc:sldChg>
      <pc:sldChg chg="addSp delSp modSp add mod">
        <pc:chgData name="Thomas Cornet" userId="aa5bec9a-4887-46ce-bd0c-309f39006942" providerId="ADAL" clId="{7EF6F26C-E8D9-CB4D-B640-BCF3DCB870D0}" dt="2024-11-01T20:20:06.884" v="14980" actId="1076"/>
        <pc:sldMkLst>
          <pc:docMk/>
          <pc:sldMk cId="1976673333" sldId="322"/>
        </pc:sldMkLst>
        <pc:spChg chg="del">
          <ac:chgData name="Thomas Cornet" userId="aa5bec9a-4887-46ce-bd0c-309f39006942" providerId="ADAL" clId="{7EF6F26C-E8D9-CB4D-B640-BCF3DCB870D0}" dt="2024-11-01T19:57:45.885" v="14209" actId="478"/>
          <ac:spMkLst>
            <pc:docMk/>
            <pc:sldMk cId="1976673333" sldId="322"/>
            <ac:spMk id="3" creationId="{A0FA0A76-DFC2-4735-9F98-733DBC7D913B}"/>
          </ac:spMkLst>
        </pc:spChg>
        <pc:spChg chg="add del mod">
          <ac:chgData name="Thomas Cornet" userId="aa5bec9a-4887-46ce-bd0c-309f39006942" providerId="ADAL" clId="{7EF6F26C-E8D9-CB4D-B640-BCF3DCB870D0}" dt="2024-11-01T19:57:50.234" v="14210" actId="478"/>
          <ac:spMkLst>
            <pc:docMk/>
            <pc:sldMk cId="1976673333" sldId="322"/>
            <ac:spMk id="4" creationId="{D0083A4A-DDAB-A23B-1485-5B19F0414A27}"/>
          </ac:spMkLst>
        </pc:spChg>
        <pc:spChg chg="del">
          <ac:chgData name="Thomas Cornet" userId="aa5bec9a-4887-46ce-bd0c-309f39006942" providerId="ADAL" clId="{7EF6F26C-E8D9-CB4D-B640-BCF3DCB870D0}" dt="2024-11-01T19:57:53.360" v="14211" actId="478"/>
          <ac:spMkLst>
            <pc:docMk/>
            <pc:sldMk cId="1976673333" sldId="322"/>
            <ac:spMk id="6" creationId="{8AB8B34F-8C99-E16A-3C6A-FB7BE5624D6F}"/>
          </ac:spMkLst>
        </pc:spChg>
        <pc:spChg chg="del">
          <ac:chgData name="Thomas Cornet" userId="aa5bec9a-4887-46ce-bd0c-309f39006942" providerId="ADAL" clId="{7EF6F26C-E8D9-CB4D-B640-BCF3DCB870D0}" dt="2024-11-01T19:57:53.360" v="14211" actId="478"/>
          <ac:spMkLst>
            <pc:docMk/>
            <pc:sldMk cId="1976673333" sldId="322"/>
            <ac:spMk id="7" creationId="{675894A6-4B62-FB85-A465-CA5B457C7EAD}"/>
          </ac:spMkLst>
        </pc:spChg>
        <pc:spChg chg="del">
          <ac:chgData name="Thomas Cornet" userId="aa5bec9a-4887-46ce-bd0c-309f39006942" providerId="ADAL" clId="{7EF6F26C-E8D9-CB4D-B640-BCF3DCB870D0}" dt="2024-11-01T19:57:53.360" v="14211" actId="478"/>
          <ac:spMkLst>
            <pc:docMk/>
            <pc:sldMk cId="1976673333" sldId="322"/>
            <ac:spMk id="9" creationId="{FAC14A8B-2267-FBA0-E517-44EED11D7334}"/>
          </ac:spMkLst>
        </pc:spChg>
        <pc:spChg chg="del">
          <ac:chgData name="Thomas Cornet" userId="aa5bec9a-4887-46ce-bd0c-309f39006942" providerId="ADAL" clId="{7EF6F26C-E8D9-CB4D-B640-BCF3DCB870D0}" dt="2024-11-01T19:57:53.360" v="14211" actId="478"/>
          <ac:spMkLst>
            <pc:docMk/>
            <pc:sldMk cId="1976673333" sldId="322"/>
            <ac:spMk id="10" creationId="{C8F702AF-D10B-91F8-8D02-A930F6337C3B}"/>
          </ac:spMkLst>
        </pc:spChg>
        <pc:spChg chg="del">
          <ac:chgData name="Thomas Cornet" userId="aa5bec9a-4887-46ce-bd0c-309f39006942" providerId="ADAL" clId="{7EF6F26C-E8D9-CB4D-B640-BCF3DCB870D0}" dt="2024-11-01T19:57:53.360" v="14211" actId="478"/>
          <ac:spMkLst>
            <pc:docMk/>
            <pc:sldMk cId="1976673333" sldId="322"/>
            <ac:spMk id="11" creationId="{BEF58F22-F509-4340-A73E-2BBE5AC62DE9}"/>
          </ac:spMkLst>
        </pc:spChg>
        <pc:spChg chg="add mod">
          <ac:chgData name="Thomas Cornet" userId="aa5bec9a-4887-46ce-bd0c-309f39006942" providerId="ADAL" clId="{7EF6F26C-E8D9-CB4D-B640-BCF3DCB870D0}" dt="2024-11-01T20:01:02.556" v="14402" actId="5793"/>
          <ac:spMkLst>
            <pc:docMk/>
            <pc:sldMk cId="1976673333" sldId="322"/>
            <ac:spMk id="13" creationId="{6BD8DB87-A39C-E877-3C6C-85400B75395D}"/>
          </ac:spMkLst>
        </pc:spChg>
        <pc:spChg chg="add mod">
          <ac:chgData name="Thomas Cornet" userId="aa5bec9a-4887-46ce-bd0c-309f39006942" providerId="ADAL" clId="{7EF6F26C-E8D9-CB4D-B640-BCF3DCB870D0}" dt="2024-11-01T20:20:06.884" v="14980" actId="1076"/>
          <ac:spMkLst>
            <pc:docMk/>
            <pc:sldMk cId="1976673333" sldId="322"/>
            <ac:spMk id="15" creationId="{4903A595-B370-5E4E-9F7F-83FF07918C4D}"/>
          </ac:spMkLst>
        </pc:spChg>
        <pc:picChg chg="del">
          <ac:chgData name="Thomas Cornet" userId="aa5bec9a-4887-46ce-bd0c-309f39006942" providerId="ADAL" clId="{7EF6F26C-E8D9-CB4D-B640-BCF3DCB870D0}" dt="2024-11-01T19:57:43.885" v="14208" actId="478"/>
          <ac:picMkLst>
            <pc:docMk/>
            <pc:sldMk cId="1976673333" sldId="322"/>
            <ac:picMk id="5" creationId="{9CD95C35-D1C2-2E8C-6B26-74988743B49C}"/>
          </ac:picMkLst>
        </pc:picChg>
        <pc:picChg chg="add mod">
          <ac:chgData name="Thomas Cornet" userId="aa5bec9a-4887-46ce-bd0c-309f39006942" providerId="ADAL" clId="{7EF6F26C-E8D9-CB4D-B640-BCF3DCB870D0}" dt="2024-11-01T20:11:41.429" v="14815" actId="1076"/>
          <ac:picMkLst>
            <pc:docMk/>
            <pc:sldMk cId="1976673333" sldId="322"/>
            <ac:picMk id="8" creationId="{19D1C474-B64F-2895-FD51-74E7FD41BF98}"/>
          </ac:picMkLst>
        </pc:picChg>
        <pc:picChg chg="add mod">
          <ac:chgData name="Thomas Cornet" userId="aa5bec9a-4887-46ce-bd0c-309f39006942" providerId="ADAL" clId="{7EF6F26C-E8D9-CB4D-B640-BCF3DCB870D0}" dt="2024-11-01T20:20:03.900" v="14979" actId="1076"/>
          <ac:picMkLst>
            <pc:docMk/>
            <pc:sldMk cId="1976673333" sldId="322"/>
            <ac:picMk id="14" creationId="{1A1C2572-D704-86BC-3DDA-330EF406EE20}"/>
          </ac:picMkLst>
        </pc:picChg>
        <pc:picChg chg="add del mod">
          <ac:chgData name="Thomas Cornet" userId="aa5bec9a-4887-46ce-bd0c-309f39006942" providerId="ADAL" clId="{7EF6F26C-E8D9-CB4D-B640-BCF3DCB870D0}" dt="2024-11-01T20:12:02.691" v="14820" actId="478"/>
          <ac:picMkLst>
            <pc:docMk/>
            <pc:sldMk cId="1976673333" sldId="322"/>
            <ac:picMk id="16" creationId="{39A574A9-E052-86EE-857B-060908AE3D75}"/>
          </ac:picMkLst>
        </pc:picChg>
      </pc:sldChg>
      <pc:sldChg chg="addSp delSp modSp add mod">
        <pc:chgData name="Thomas Cornet" userId="aa5bec9a-4887-46ce-bd0c-309f39006942" providerId="ADAL" clId="{7EF6F26C-E8D9-CB4D-B640-BCF3DCB870D0}" dt="2024-11-01T20:23:49.853" v="15220" actId="1076"/>
        <pc:sldMkLst>
          <pc:docMk/>
          <pc:sldMk cId="1825694671" sldId="323"/>
        </pc:sldMkLst>
        <pc:spChg chg="add del mod">
          <ac:chgData name="Thomas Cornet" userId="aa5bec9a-4887-46ce-bd0c-309f39006942" providerId="ADAL" clId="{7EF6F26C-E8D9-CB4D-B640-BCF3DCB870D0}" dt="2024-11-01T20:12:39.684" v="14824" actId="478"/>
          <ac:spMkLst>
            <pc:docMk/>
            <pc:sldMk cId="1825694671" sldId="323"/>
            <ac:spMk id="10" creationId="{004D58E4-59BB-57A4-EE1B-40DBAF10ABEA}"/>
          </ac:spMkLst>
        </pc:spChg>
        <pc:spChg chg="add del mod">
          <ac:chgData name="Thomas Cornet" userId="aa5bec9a-4887-46ce-bd0c-309f39006942" providerId="ADAL" clId="{7EF6F26C-E8D9-CB4D-B640-BCF3DCB870D0}" dt="2024-11-01T20:12:39.684" v="14824" actId="478"/>
          <ac:spMkLst>
            <pc:docMk/>
            <pc:sldMk cId="1825694671" sldId="323"/>
            <ac:spMk id="11" creationId="{D78F72BB-93FF-5D42-F9ED-9DD4AD565B6B}"/>
          </ac:spMkLst>
        </pc:spChg>
        <pc:spChg chg="mod">
          <ac:chgData name="Thomas Cornet" userId="aa5bec9a-4887-46ce-bd0c-309f39006942" providerId="ADAL" clId="{7EF6F26C-E8D9-CB4D-B640-BCF3DCB870D0}" dt="2024-11-01T20:19:23.112" v="14957" actId="21"/>
          <ac:spMkLst>
            <pc:docMk/>
            <pc:sldMk cId="1825694671" sldId="323"/>
            <ac:spMk id="13" creationId="{C4748F2D-3F6D-6541-4006-75094BF2B3C5}"/>
          </ac:spMkLst>
        </pc:spChg>
        <pc:spChg chg="add mod">
          <ac:chgData name="Thomas Cornet" userId="aa5bec9a-4887-46ce-bd0c-309f39006942" providerId="ADAL" clId="{7EF6F26C-E8D9-CB4D-B640-BCF3DCB870D0}" dt="2024-11-01T20:23:49.853" v="15220" actId="1076"/>
          <ac:spMkLst>
            <pc:docMk/>
            <pc:sldMk cId="1825694671" sldId="323"/>
            <ac:spMk id="17" creationId="{F6B576B3-F837-7A20-CFD8-D2625F9FC4E4}"/>
          </ac:spMkLst>
        </pc:spChg>
        <pc:spChg chg="add mod">
          <ac:chgData name="Thomas Cornet" userId="aa5bec9a-4887-46ce-bd0c-309f39006942" providerId="ADAL" clId="{7EF6F26C-E8D9-CB4D-B640-BCF3DCB870D0}" dt="2024-11-01T20:23:36.346" v="15217" actId="1076"/>
          <ac:spMkLst>
            <pc:docMk/>
            <pc:sldMk cId="1825694671" sldId="323"/>
            <ac:spMk id="18" creationId="{8618706F-2004-3701-42F7-CECF99A02AA0}"/>
          </ac:spMkLst>
        </pc:spChg>
        <pc:spChg chg="add mod">
          <ac:chgData name="Thomas Cornet" userId="aa5bec9a-4887-46ce-bd0c-309f39006942" providerId="ADAL" clId="{7EF6F26C-E8D9-CB4D-B640-BCF3DCB870D0}" dt="2024-11-01T20:23:32.596" v="15216" actId="1076"/>
          <ac:spMkLst>
            <pc:docMk/>
            <pc:sldMk cId="1825694671" sldId="323"/>
            <ac:spMk id="20" creationId="{4DB44D9C-AF44-879F-3E6D-6762187280A6}"/>
          </ac:spMkLst>
        </pc:spChg>
        <pc:picChg chg="add del mod">
          <ac:chgData name="Thomas Cornet" userId="aa5bec9a-4887-46ce-bd0c-309f39006942" providerId="ADAL" clId="{7EF6F26C-E8D9-CB4D-B640-BCF3DCB870D0}" dt="2024-11-01T20:03:48.202" v="14513" actId="478"/>
          <ac:picMkLst>
            <pc:docMk/>
            <pc:sldMk cId="1825694671" sldId="323"/>
            <ac:picMk id="3" creationId="{4830C088-E956-9AD6-4949-B3708DCF815B}"/>
          </ac:picMkLst>
        </pc:picChg>
        <pc:picChg chg="add del mod">
          <ac:chgData name="Thomas Cornet" userId="aa5bec9a-4887-46ce-bd0c-309f39006942" providerId="ADAL" clId="{7EF6F26C-E8D9-CB4D-B640-BCF3DCB870D0}" dt="2024-11-01T20:05:43.901" v="14527" actId="478"/>
          <ac:picMkLst>
            <pc:docMk/>
            <pc:sldMk cId="1825694671" sldId="323"/>
            <ac:picMk id="4" creationId="{AF34C298-CF5D-992F-B96D-BC9F85DD31DE}"/>
          </ac:picMkLst>
        </pc:picChg>
        <pc:picChg chg="add del mod">
          <ac:chgData name="Thomas Cornet" userId="aa5bec9a-4887-46ce-bd0c-309f39006942" providerId="ADAL" clId="{7EF6F26C-E8D9-CB4D-B640-BCF3DCB870D0}" dt="2024-11-01T20:04:38.958" v="14519" actId="478"/>
          <ac:picMkLst>
            <pc:docMk/>
            <pc:sldMk cId="1825694671" sldId="323"/>
            <ac:picMk id="5" creationId="{A7AF816C-B822-85E7-1454-5E2CC56E6602}"/>
          </ac:picMkLst>
        </pc:picChg>
        <pc:picChg chg="add del mod">
          <ac:chgData name="Thomas Cornet" userId="aa5bec9a-4887-46ce-bd0c-309f39006942" providerId="ADAL" clId="{7EF6F26C-E8D9-CB4D-B640-BCF3DCB870D0}" dt="2024-11-01T20:06:57.997" v="14531" actId="478"/>
          <ac:picMkLst>
            <pc:docMk/>
            <pc:sldMk cId="1825694671" sldId="323"/>
            <ac:picMk id="6" creationId="{3589B509-E5F1-7B8D-4808-A9254A31C5F9}"/>
          </ac:picMkLst>
        </pc:picChg>
        <pc:picChg chg="add mod modCrop">
          <ac:chgData name="Thomas Cornet" userId="aa5bec9a-4887-46ce-bd0c-309f39006942" providerId="ADAL" clId="{7EF6F26C-E8D9-CB4D-B640-BCF3DCB870D0}" dt="2024-11-01T20:23:16.121" v="15205" actId="1076"/>
          <ac:picMkLst>
            <pc:docMk/>
            <pc:sldMk cId="1825694671" sldId="323"/>
            <ac:picMk id="7" creationId="{11CBCFFA-BE2D-0356-0D30-E63C9D491864}"/>
          </ac:picMkLst>
        </pc:picChg>
        <pc:picChg chg="del">
          <ac:chgData name="Thomas Cornet" userId="aa5bec9a-4887-46ce-bd0c-309f39006942" providerId="ADAL" clId="{7EF6F26C-E8D9-CB4D-B640-BCF3DCB870D0}" dt="2024-11-01T20:02:56.461" v="14404" actId="478"/>
          <ac:picMkLst>
            <pc:docMk/>
            <pc:sldMk cId="1825694671" sldId="323"/>
            <ac:picMk id="8" creationId="{F922973E-BE98-3C23-6CFD-4CCC3AFAC0B5}"/>
          </ac:picMkLst>
        </pc:picChg>
        <pc:picChg chg="add del mod modCrop">
          <ac:chgData name="Thomas Cornet" userId="aa5bec9a-4887-46ce-bd0c-309f39006942" providerId="ADAL" clId="{7EF6F26C-E8D9-CB4D-B640-BCF3DCB870D0}" dt="2024-11-01T20:22:56.279" v="15197" actId="478"/>
          <ac:picMkLst>
            <pc:docMk/>
            <pc:sldMk cId="1825694671" sldId="323"/>
            <ac:picMk id="9" creationId="{D2CEA48A-29E3-395B-6931-F6E64DDC187C}"/>
          </ac:picMkLst>
        </pc:picChg>
        <pc:picChg chg="add del mod">
          <ac:chgData name="Thomas Cornet" userId="aa5bec9a-4887-46ce-bd0c-309f39006942" providerId="ADAL" clId="{7EF6F26C-E8D9-CB4D-B640-BCF3DCB870D0}" dt="2024-11-01T20:23:07.028" v="15200" actId="478"/>
          <ac:picMkLst>
            <pc:docMk/>
            <pc:sldMk cId="1825694671" sldId="323"/>
            <ac:picMk id="12" creationId="{F1213BCA-83E0-560E-C2C0-343376520EBA}"/>
          </ac:picMkLst>
        </pc:picChg>
        <pc:picChg chg="del">
          <ac:chgData name="Thomas Cornet" userId="aa5bec9a-4887-46ce-bd0c-309f39006942" providerId="ADAL" clId="{7EF6F26C-E8D9-CB4D-B640-BCF3DCB870D0}" dt="2024-11-01T20:02:57.051" v="14405" actId="478"/>
          <ac:picMkLst>
            <pc:docMk/>
            <pc:sldMk cId="1825694671" sldId="323"/>
            <ac:picMk id="14" creationId="{A3F383FB-12AB-25FF-D13D-AD77056F00CE}"/>
          </ac:picMkLst>
        </pc:picChg>
        <pc:picChg chg="add mod">
          <ac:chgData name="Thomas Cornet" userId="aa5bec9a-4887-46ce-bd0c-309f39006942" providerId="ADAL" clId="{7EF6F26C-E8D9-CB4D-B640-BCF3DCB870D0}" dt="2024-11-01T20:23:46.719" v="15219" actId="1076"/>
          <ac:picMkLst>
            <pc:docMk/>
            <pc:sldMk cId="1825694671" sldId="323"/>
            <ac:picMk id="15" creationId="{C8FDFC5F-0543-9D07-8213-F2DD2EEE85C2}"/>
          </ac:picMkLst>
        </pc:picChg>
      </pc:sldChg>
      <pc:sldChg chg="add del">
        <pc:chgData name="Thomas Cornet" userId="aa5bec9a-4887-46ce-bd0c-309f39006942" providerId="ADAL" clId="{7EF6F26C-E8D9-CB4D-B640-BCF3DCB870D0}" dt="2024-11-01T19:58:17.869" v="14218" actId="2696"/>
        <pc:sldMkLst>
          <pc:docMk/>
          <pc:sldMk cId="3858821251" sldId="323"/>
        </pc:sldMkLst>
      </pc:sldChg>
      <pc:sldChg chg="add del">
        <pc:chgData name="Thomas Cornet" userId="aa5bec9a-4887-46ce-bd0c-309f39006942" providerId="ADAL" clId="{7EF6F26C-E8D9-CB4D-B640-BCF3DCB870D0}" dt="2024-11-01T19:58:12.041" v="14217" actId="2696"/>
        <pc:sldMkLst>
          <pc:docMk/>
          <pc:sldMk cId="1283016907" sldId="324"/>
        </pc:sldMkLst>
      </pc:sldChg>
      <pc:sldChg chg="addSp delSp modSp add mod">
        <pc:chgData name="Thomas Cornet" userId="aa5bec9a-4887-46ce-bd0c-309f39006942" providerId="ADAL" clId="{7EF6F26C-E8D9-CB4D-B640-BCF3DCB870D0}" dt="2024-11-01T20:28:31.907" v="15327" actId="2711"/>
        <pc:sldMkLst>
          <pc:docMk/>
          <pc:sldMk cId="1988714459" sldId="324"/>
        </pc:sldMkLst>
        <pc:spChg chg="add mod">
          <ac:chgData name="Thomas Cornet" userId="aa5bec9a-4887-46ce-bd0c-309f39006942" providerId="ADAL" clId="{7EF6F26C-E8D9-CB4D-B640-BCF3DCB870D0}" dt="2024-11-01T20:26:24.474" v="15266" actId="13822"/>
          <ac:spMkLst>
            <pc:docMk/>
            <pc:sldMk cId="1988714459" sldId="324"/>
            <ac:spMk id="5" creationId="{08B65111-1961-042B-2FB1-CA77D1DD92E7}"/>
          </ac:spMkLst>
        </pc:spChg>
        <pc:spChg chg="add mod">
          <ac:chgData name="Thomas Cornet" userId="aa5bec9a-4887-46ce-bd0c-309f39006942" providerId="ADAL" clId="{7EF6F26C-E8D9-CB4D-B640-BCF3DCB870D0}" dt="2024-11-01T20:26:34.291" v="15282" actId="20577"/>
          <ac:spMkLst>
            <pc:docMk/>
            <pc:sldMk cId="1988714459" sldId="324"/>
            <ac:spMk id="6" creationId="{CF965B7C-5B13-D422-4311-BB54E4A8C5EB}"/>
          </ac:spMkLst>
        </pc:spChg>
        <pc:spChg chg="add mod">
          <ac:chgData name="Thomas Cornet" userId="aa5bec9a-4887-46ce-bd0c-309f39006942" providerId="ADAL" clId="{7EF6F26C-E8D9-CB4D-B640-BCF3DCB870D0}" dt="2024-11-01T20:26:55.038" v="15318" actId="13822"/>
          <ac:spMkLst>
            <pc:docMk/>
            <pc:sldMk cId="1988714459" sldId="324"/>
            <ac:spMk id="8" creationId="{8BCF1FF5-1EB4-0B31-8741-D8DEF8D153F8}"/>
          </ac:spMkLst>
        </pc:spChg>
        <pc:spChg chg="add mod">
          <ac:chgData name="Thomas Cornet" userId="aa5bec9a-4887-46ce-bd0c-309f39006942" providerId="ADAL" clId="{7EF6F26C-E8D9-CB4D-B640-BCF3DCB870D0}" dt="2024-11-01T20:28:31.907" v="15327" actId="2711"/>
          <ac:spMkLst>
            <pc:docMk/>
            <pc:sldMk cId="1988714459" sldId="324"/>
            <ac:spMk id="10" creationId="{F7641978-3F1D-0B46-6669-7BAF4884643F}"/>
          </ac:spMkLst>
        </pc:spChg>
        <pc:spChg chg="del">
          <ac:chgData name="Thomas Cornet" userId="aa5bec9a-4887-46ce-bd0c-309f39006942" providerId="ADAL" clId="{7EF6F26C-E8D9-CB4D-B640-BCF3DCB870D0}" dt="2024-11-01T20:23:57.856" v="15222" actId="478"/>
          <ac:spMkLst>
            <pc:docMk/>
            <pc:sldMk cId="1988714459" sldId="324"/>
            <ac:spMk id="13" creationId="{07C8AA6F-492C-EC15-FE2C-83B13A83F3EC}"/>
          </ac:spMkLst>
        </pc:spChg>
        <pc:spChg chg="del">
          <ac:chgData name="Thomas Cornet" userId="aa5bec9a-4887-46ce-bd0c-309f39006942" providerId="ADAL" clId="{7EF6F26C-E8D9-CB4D-B640-BCF3DCB870D0}" dt="2024-11-01T20:23:57.856" v="15222" actId="478"/>
          <ac:spMkLst>
            <pc:docMk/>
            <pc:sldMk cId="1988714459" sldId="324"/>
            <ac:spMk id="17" creationId="{DD402809-1632-580F-894C-60D96C33AF84}"/>
          </ac:spMkLst>
        </pc:spChg>
        <pc:spChg chg="del">
          <ac:chgData name="Thomas Cornet" userId="aa5bec9a-4887-46ce-bd0c-309f39006942" providerId="ADAL" clId="{7EF6F26C-E8D9-CB4D-B640-BCF3DCB870D0}" dt="2024-11-01T20:23:57.856" v="15222" actId="478"/>
          <ac:spMkLst>
            <pc:docMk/>
            <pc:sldMk cId="1988714459" sldId="324"/>
            <ac:spMk id="18" creationId="{078AC415-33ED-8B93-A471-51E65959EF0E}"/>
          </ac:spMkLst>
        </pc:spChg>
        <pc:spChg chg="del">
          <ac:chgData name="Thomas Cornet" userId="aa5bec9a-4887-46ce-bd0c-309f39006942" providerId="ADAL" clId="{7EF6F26C-E8D9-CB4D-B640-BCF3DCB870D0}" dt="2024-11-01T20:23:57.856" v="15222" actId="478"/>
          <ac:spMkLst>
            <pc:docMk/>
            <pc:sldMk cId="1988714459" sldId="324"/>
            <ac:spMk id="20" creationId="{56288EBF-A04B-F5D1-3019-730F22B261F6}"/>
          </ac:spMkLst>
        </pc:spChg>
        <pc:picChg chg="add mod">
          <ac:chgData name="Thomas Cornet" userId="aa5bec9a-4887-46ce-bd0c-309f39006942" providerId="ADAL" clId="{7EF6F26C-E8D9-CB4D-B640-BCF3DCB870D0}" dt="2024-11-01T20:28:23.062" v="15324" actId="14100"/>
          <ac:picMkLst>
            <pc:docMk/>
            <pc:sldMk cId="1988714459" sldId="324"/>
            <ac:picMk id="3" creationId="{4C62659D-D9EC-1207-0148-31CDB86BBF90}"/>
          </ac:picMkLst>
        </pc:picChg>
        <pc:picChg chg="del">
          <ac:chgData name="Thomas Cornet" userId="aa5bec9a-4887-46ce-bd0c-309f39006942" providerId="ADAL" clId="{7EF6F26C-E8D9-CB4D-B640-BCF3DCB870D0}" dt="2024-11-01T20:23:57.856" v="15222" actId="478"/>
          <ac:picMkLst>
            <pc:docMk/>
            <pc:sldMk cId="1988714459" sldId="324"/>
            <ac:picMk id="7" creationId="{FAFA1873-2AAA-A5C7-1E12-10907D8C4A8E}"/>
          </ac:picMkLst>
        </pc:picChg>
        <pc:picChg chg="del">
          <ac:chgData name="Thomas Cornet" userId="aa5bec9a-4887-46ce-bd0c-309f39006942" providerId="ADAL" clId="{7EF6F26C-E8D9-CB4D-B640-BCF3DCB870D0}" dt="2024-11-01T20:23:57.856" v="15222" actId="478"/>
          <ac:picMkLst>
            <pc:docMk/>
            <pc:sldMk cId="1988714459" sldId="324"/>
            <ac:picMk id="15" creationId="{79DE8EC1-973F-B045-6AC4-F176FA647F63}"/>
          </ac:picMkLst>
        </pc:picChg>
      </pc:sldChg>
      <pc:sldChg chg="add del">
        <pc:chgData name="Thomas Cornet" userId="aa5bec9a-4887-46ce-bd0c-309f39006942" providerId="ADAL" clId="{7EF6F26C-E8D9-CB4D-B640-BCF3DCB870D0}" dt="2024-11-01T20:20:15.745" v="14982" actId="2696"/>
        <pc:sldMkLst>
          <pc:docMk/>
          <pc:sldMk cId="2825098263" sldId="324"/>
        </pc:sldMkLst>
      </pc:sldChg>
      <pc:sldChg chg="addSp delSp modSp add del mod">
        <pc:chgData name="Thomas Cornet" userId="aa5bec9a-4887-46ce-bd0c-309f39006942" providerId="ADAL" clId="{7EF6F26C-E8D9-CB4D-B640-BCF3DCB870D0}" dt="2024-11-01T20:32:34.387" v="15335" actId="2696"/>
        <pc:sldMkLst>
          <pc:docMk/>
          <pc:sldMk cId="65317363" sldId="325"/>
        </pc:sldMkLst>
        <pc:spChg chg="del">
          <ac:chgData name="Thomas Cornet" userId="aa5bec9a-4887-46ce-bd0c-309f39006942" providerId="ADAL" clId="{7EF6F26C-E8D9-CB4D-B640-BCF3DCB870D0}" dt="2024-11-01T20:31:48.973" v="15332" actId="478"/>
          <ac:spMkLst>
            <pc:docMk/>
            <pc:sldMk cId="65317363" sldId="325"/>
            <ac:spMk id="8" creationId="{864B13D8-22E7-7A37-1A55-1E1DFDC68A79}"/>
          </ac:spMkLst>
        </pc:spChg>
        <pc:spChg chg="del">
          <ac:chgData name="Thomas Cornet" userId="aa5bec9a-4887-46ce-bd0c-309f39006942" providerId="ADAL" clId="{7EF6F26C-E8D9-CB4D-B640-BCF3DCB870D0}" dt="2024-11-01T20:31:48.973" v="15332" actId="478"/>
          <ac:spMkLst>
            <pc:docMk/>
            <pc:sldMk cId="65317363" sldId="325"/>
            <ac:spMk id="9" creationId="{2AEA833D-EF45-D319-8E15-B0EAAFFE6C10}"/>
          </ac:spMkLst>
        </pc:spChg>
        <pc:spChg chg="del">
          <ac:chgData name="Thomas Cornet" userId="aa5bec9a-4887-46ce-bd0c-309f39006942" providerId="ADAL" clId="{7EF6F26C-E8D9-CB4D-B640-BCF3DCB870D0}" dt="2024-11-01T20:31:48.973" v="15332" actId="478"/>
          <ac:spMkLst>
            <pc:docMk/>
            <pc:sldMk cId="65317363" sldId="325"/>
            <ac:spMk id="10" creationId="{29CFA9FB-D699-6CE7-7EA2-156F22B1AF33}"/>
          </ac:spMkLst>
        </pc:spChg>
        <pc:spChg chg="del">
          <ac:chgData name="Thomas Cornet" userId="aa5bec9a-4887-46ce-bd0c-309f39006942" providerId="ADAL" clId="{7EF6F26C-E8D9-CB4D-B640-BCF3DCB870D0}" dt="2024-11-01T20:31:48.973" v="15332" actId="478"/>
          <ac:spMkLst>
            <pc:docMk/>
            <pc:sldMk cId="65317363" sldId="325"/>
            <ac:spMk id="11" creationId="{4285F521-9808-4FD8-9F77-7513BC00B5FF}"/>
          </ac:spMkLst>
        </pc:spChg>
        <pc:spChg chg="del">
          <ac:chgData name="Thomas Cornet" userId="aa5bec9a-4887-46ce-bd0c-309f39006942" providerId="ADAL" clId="{7EF6F26C-E8D9-CB4D-B640-BCF3DCB870D0}" dt="2024-11-01T20:31:48.973" v="15332" actId="478"/>
          <ac:spMkLst>
            <pc:docMk/>
            <pc:sldMk cId="65317363" sldId="325"/>
            <ac:spMk id="12" creationId="{B53A9B65-908B-BC9F-ACDC-CDD8B315F8AE}"/>
          </ac:spMkLst>
        </pc:spChg>
        <pc:spChg chg="del">
          <ac:chgData name="Thomas Cornet" userId="aa5bec9a-4887-46ce-bd0c-309f39006942" providerId="ADAL" clId="{7EF6F26C-E8D9-CB4D-B640-BCF3DCB870D0}" dt="2024-11-01T20:31:48.973" v="15332" actId="478"/>
          <ac:spMkLst>
            <pc:docMk/>
            <pc:sldMk cId="65317363" sldId="325"/>
            <ac:spMk id="13" creationId="{ABDB5116-6110-964C-CBDC-6F1A5EEFDBD4}"/>
          </ac:spMkLst>
        </pc:spChg>
        <pc:spChg chg="del">
          <ac:chgData name="Thomas Cornet" userId="aa5bec9a-4887-46ce-bd0c-309f39006942" providerId="ADAL" clId="{7EF6F26C-E8D9-CB4D-B640-BCF3DCB870D0}" dt="2024-11-01T20:31:48.973" v="15332" actId="478"/>
          <ac:spMkLst>
            <pc:docMk/>
            <pc:sldMk cId="65317363" sldId="325"/>
            <ac:spMk id="14" creationId="{D7212008-8773-85BC-7984-6016B0DA3437}"/>
          </ac:spMkLst>
        </pc:spChg>
        <pc:picChg chg="del">
          <ac:chgData name="Thomas Cornet" userId="aa5bec9a-4887-46ce-bd0c-309f39006942" providerId="ADAL" clId="{7EF6F26C-E8D9-CB4D-B640-BCF3DCB870D0}" dt="2024-11-01T20:31:48.973" v="15332" actId="478"/>
          <ac:picMkLst>
            <pc:docMk/>
            <pc:sldMk cId="65317363" sldId="325"/>
            <ac:picMk id="4" creationId="{EA5F3F6A-E976-DEE3-0B6E-21F68D2B9E41}"/>
          </ac:picMkLst>
        </pc:picChg>
        <pc:picChg chg="add mod">
          <ac:chgData name="Thomas Cornet" userId="aa5bec9a-4887-46ce-bd0c-309f39006942" providerId="ADAL" clId="{7EF6F26C-E8D9-CB4D-B640-BCF3DCB870D0}" dt="2024-11-01T20:31:52.843" v="15334" actId="1076"/>
          <ac:picMkLst>
            <pc:docMk/>
            <pc:sldMk cId="65317363" sldId="325"/>
            <ac:picMk id="5" creationId="{A3586D2C-EBA3-B51F-85AB-A6F790005C77}"/>
          </ac:picMkLst>
        </pc:picChg>
      </pc:sldChg>
      <pc:sldChg chg="add del">
        <pc:chgData name="Thomas Cornet" userId="aa5bec9a-4887-46ce-bd0c-309f39006942" providerId="ADAL" clId="{7EF6F26C-E8D9-CB4D-B640-BCF3DCB870D0}" dt="2024-11-01T20:20:15.745" v="14982" actId="2696"/>
        <pc:sldMkLst>
          <pc:docMk/>
          <pc:sldMk cId="379245385" sldId="325"/>
        </pc:sldMkLst>
      </pc:sldChg>
      <pc:sldChg chg="addSp delSp modSp add mod">
        <pc:chgData name="Thomas Cornet" userId="aa5bec9a-4887-46ce-bd0c-309f39006942" providerId="ADAL" clId="{7EF6F26C-E8D9-CB4D-B640-BCF3DCB870D0}" dt="2024-11-02T11:06:22.238" v="15609" actId="14100"/>
        <pc:sldMkLst>
          <pc:docMk/>
          <pc:sldMk cId="1152976725" sldId="325"/>
        </pc:sldMkLst>
        <pc:spChg chg="del">
          <ac:chgData name="Thomas Cornet" userId="aa5bec9a-4887-46ce-bd0c-309f39006942" providerId="ADAL" clId="{7EF6F26C-E8D9-CB4D-B640-BCF3DCB870D0}" dt="2024-11-02T10:57:57.185" v="15519" actId="478"/>
          <ac:spMkLst>
            <pc:docMk/>
            <pc:sldMk cId="1152976725" sldId="325"/>
            <ac:spMk id="3" creationId="{7CA33024-3997-6839-E1CF-393BC78505FA}"/>
          </ac:spMkLst>
        </pc:spChg>
        <pc:spChg chg="add del mod">
          <ac:chgData name="Thomas Cornet" userId="aa5bec9a-4887-46ce-bd0c-309f39006942" providerId="ADAL" clId="{7EF6F26C-E8D9-CB4D-B640-BCF3DCB870D0}" dt="2024-11-02T10:58:01.275" v="15520" actId="478"/>
          <ac:spMkLst>
            <pc:docMk/>
            <pc:sldMk cId="1152976725" sldId="325"/>
            <ac:spMk id="4" creationId="{2DCC4451-031D-9A18-3AC6-15A31F446338}"/>
          </ac:spMkLst>
        </pc:spChg>
        <pc:spChg chg="add mod">
          <ac:chgData name="Thomas Cornet" userId="aa5bec9a-4887-46ce-bd0c-309f39006942" providerId="ADAL" clId="{7EF6F26C-E8D9-CB4D-B640-BCF3DCB870D0}" dt="2024-11-02T11:02:41.357" v="15551" actId="1076"/>
          <ac:spMkLst>
            <pc:docMk/>
            <pc:sldMk cId="1152976725" sldId="325"/>
            <ac:spMk id="7" creationId="{CCC91953-4279-5CD0-83C7-C1A6DA8AD20C}"/>
          </ac:spMkLst>
        </pc:spChg>
        <pc:spChg chg="add mod">
          <ac:chgData name="Thomas Cornet" userId="aa5bec9a-4887-46ce-bd0c-309f39006942" providerId="ADAL" clId="{7EF6F26C-E8D9-CB4D-B640-BCF3DCB870D0}" dt="2024-11-02T11:02:57.473" v="15553" actId="1036"/>
          <ac:spMkLst>
            <pc:docMk/>
            <pc:sldMk cId="1152976725" sldId="325"/>
            <ac:spMk id="8" creationId="{21B6F970-28B2-3FA0-F17B-72217420E0A3}"/>
          </ac:spMkLst>
        </pc:spChg>
        <pc:spChg chg="mod">
          <ac:chgData name="Thomas Cornet" userId="aa5bec9a-4887-46ce-bd0c-309f39006942" providerId="ADAL" clId="{7EF6F26C-E8D9-CB4D-B640-BCF3DCB870D0}" dt="2024-11-02T10:58:33.196" v="15523" actId="1076"/>
          <ac:spMkLst>
            <pc:docMk/>
            <pc:sldMk cId="1152976725" sldId="325"/>
            <ac:spMk id="12" creationId="{98C22B34-F428-9A78-7983-1B69AF8957C4}"/>
          </ac:spMkLst>
        </pc:spChg>
        <pc:spChg chg="mod">
          <ac:chgData name="Thomas Cornet" userId="aa5bec9a-4887-46ce-bd0c-309f39006942" providerId="ADAL" clId="{7EF6F26C-E8D9-CB4D-B640-BCF3DCB870D0}" dt="2024-11-02T10:58:26.149" v="15522" actId="1076"/>
          <ac:spMkLst>
            <pc:docMk/>
            <pc:sldMk cId="1152976725" sldId="325"/>
            <ac:spMk id="13" creationId="{7498DEFA-A014-1B8F-B8BE-D518147F6150}"/>
          </ac:spMkLst>
        </pc:spChg>
        <pc:spChg chg="mod">
          <ac:chgData name="Thomas Cornet" userId="aa5bec9a-4887-46ce-bd0c-309f39006942" providerId="ADAL" clId="{7EF6F26C-E8D9-CB4D-B640-BCF3DCB870D0}" dt="2024-11-02T10:58:26.149" v="15522" actId="1076"/>
          <ac:spMkLst>
            <pc:docMk/>
            <pc:sldMk cId="1152976725" sldId="325"/>
            <ac:spMk id="22" creationId="{940A5552-0A14-C752-6A89-95B4DD5372E2}"/>
          </ac:spMkLst>
        </pc:spChg>
        <pc:spChg chg="mod">
          <ac:chgData name="Thomas Cornet" userId="aa5bec9a-4887-46ce-bd0c-309f39006942" providerId="ADAL" clId="{7EF6F26C-E8D9-CB4D-B640-BCF3DCB870D0}" dt="2024-11-02T10:58:26.149" v="15522" actId="1076"/>
          <ac:spMkLst>
            <pc:docMk/>
            <pc:sldMk cId="1152976725" sldId="325"/>
            <ac:spMk id="24" creationId="{0A22B647-58DE-12C9-3945-CBB21FE711F8}"/>
          </ac:spMkLst>
        </pc:spChg>
        <pc:spChg chg="mod">
          <ac:chgData name="Thomas Cornet" userId="aa5bec9a-4887-46ce-bd0c-309f39006942" providerId="ADAL" clId="{7EF6F26C-E8D9-CB4D-B640-BCF3DCB870D0}" dt="2024-11-02T10:58:26.149" v="15522" actId="1076"/>
          <ac:spMkLst>
            <pc:docMk/>
            <pc:sldMk cId="1152976725" sldId="325"/>
            <ac:spMk id="25" creationId="{36CFB9CC-C50D-C4CF-88E5-418CE66B7754}"/>
          </ac:spMkLst>
        </pc:spChg>
        <pc:picChg chg="add mod modCrop">
          <ac:chgData name="Thomas Cornet" userId="aa5bec9a-4887-46ce-bd0c-309f39006942" providerId="ADAL" clId="{7EF6F26C-E8D9-CB4D-B640-BCF3DCB870D0}" dt="2024-11-02T11:02:41.357" v="15551" actId="1076"/>
          <ac:picMkLst>
            <pc:docMk/>
            <pc:sldMk cId="1152976725" sldId="325"/>
            <ac:picMk id="5" creationId="{40BECA10-07CF-2A57-715A-8B0843D33508}"/>
          </ac:picMkLst>
        </pc:picChg>
        <pc:picChg chg="add mod">
          <ac:chgData name="Thomas Cornet" userId="aa5bec9a-4887-46ce-bd0c-309f39006942" providerId="ADAL" clId="{7EF6F26C-E8D9-CB4D-B640-BCF3DCB870D0}" dt="2024-11-02T11:02:48.949" v="15552" actId="1076"/>
          <ac:picMkLst>
            <pc:docMk/>
            <pc:sldMk cId="1152976725" sldId="325"/>
            <ac:picMk id="6" creationId="{4C7EA496-C0F0-4950-D5AE-4681A583335C}"/>
          </ac:picMkLst>
        </pc:picChg>
        <pc:picChg chg="mod">
          <ac:chgData name="Thomas Cornet" userId="aa5bec9a-4887-46ce-bd0c-309f39006942" providerId="ADAL" clId="{7EF6F26C-E8D9-CB4D-B640-BCF3DCB870D0}" dt="2024-11-02T10:58:26.149" v="15522" actId="1076"/>
          <ac:picMkLst>
            <pc:docMk/>
            <pc:sldMk cId="1152976725" sldId="325"/>
            <ac:picMk id="11" creationId="{D5096A35-1627-D854-D839-4F7A3505BDDE}"/>
          </ac:picMkLst>
        </pc:picChg>
        <pc:cxnChg chg="add mod">
          <ac:chgData name="Thomas Cornet" userId="aa5bec9a-4887-46ce-bd0c-309f39006942" providerId="ADAL" clId="{7EF6F26C-E8D9-CB4D-B640-BCF3DCB870D0}" dt="2024-11-02T11:06:10.016" v="15606" actId="14100"/>
          <ac:cxnSpMkLst>
            <pc:docMk/>
            <pc:sldMk cId="1152976725" sldId="325"/>
            <ac:cxnSpMk id="10" creationId="{BD34DA81-CC48-D777-DCBD-B9F245E254D3}"/>
          </ac:cxnSpMkLst>
        </pc:cxnChg>
        <pc:cxnChg chg="add mod">
          <ac:chgData name="Thomas Cornet" userId="aa5bec9a-4887-46ce-bd0c-309f39006942" providerId="ADAL" clId="{7EF6F26C-E8D9-CB4D-B640-BCF3DCB870D0}" dt="2024-11-02T11:06:22.238" v="15609" actId="14100"/>
          <ac:cxnSpMkLst>
            <pc:docMk/>
            <pc:sldMk cId="1152976725" sldId="325"/>
            <ac:cxnSpMk id="15" creationId="{5B77B63A-1260-647C-2FAD-6F7A2B8976DE}"/>
          </ac:cxnSpMkLst>
        </pc:cxnChg>
        <pc:cxnChg chg="del">
          <ac:chgData name="Thomas Cornet" userId="aa5bec9a-4887-46ce-bd0c-309f39006942" providerId="ADAL" clId="{7EF6F26C-E8D9-CB4D-B640-BCF3DCB870D0}" dt="2024-11-02T10:58:04.047" v="15521" actId="478"/>
          <ac:cxnSpMkLst>
            <pc:docMk/>
            <pc:sldMk cId="1152976725" sldId="325"/>
            <ac:cxnSpMk id="17" creationId="{9F3EFACD-FC25-D555-FCF2-EDEEC6612655}"/>
          </ac:cxnSpMkLst>
        </pc:cxnChg>
        <pc:cxnChg chg="del">
          <ac:chgData name="Thomas Cornet" userId="aa5bec9a-4887-46ce-bd0c-309f39006942" providerId="ADAL" clId="{7EF6F26C-E8D9-CB4D-B640-BCF3DCB870D0}" dt="2024-11-02T10:58:04.047" v="15521" actId="478"/>
          <ac:cxnSpMkLst>
            <pc:docMk/>
            <pc:sldMk cId="1152976725" sldId="325"/>
            <ac:cxnSpMk id="19" creationId="{5A1C4257-A1EF-4EA2-2E69-C2AF7268C16C}"/>
          </ac:cxnSpMkLst>
        </pc:cxnChg>
        <pc:cxnChg chg="del">
          <ac:chgData name="Thomas Cornet" userId="aa5bec9a-4887-46ce-bd0c-309f39006942" providerId="ADAL" clId="{7EF6F26C-E8D9-CB4D-B640-BCF3DCB870D0}" dt="2024-11-02T10:58:04.047" v="15521" actId="478"/>
          <ac:cxnSpMkLst>
            <pc:docMk/>
            <pc:sldMk cId="1152976725" sldId="325"/>
            <ac:cxnSpMk id="21" creationId="{84D5DF0D-4617-941F-FD17-C56898D150B4}"/>
          </ac:cxnSpMkLst>
        </pc:cxnChg>
      </pc:sldChg>
    </pc:docChg>
  </pc:docChgLst>
  <pc:docChgLst>
    <pc:chgData name="Mark Bentley" userId="4f1f3be8-78e6-4802-a22c-e01f5e0ea520" providerId="ADAL" clId="{DB27564D-3AFF-7145-BC83-947A0F02D555}"/>
    <pc:docChg chg="delSld modSld">
      <pc:chgData name="Mark Bentley" userId="4f1f3be8-78e6-4802-a22c-e01f5e0ea520" providerId="ADAL" clId="{DB27564D-3AFF-7145-BC83-947A0F02D555}" dt="2024-10-10T11:25:23.803" v="103" actId="20577"/>
      <pc:docMkLst>
        <pc:docMk/>
      </pc:docMkLst>
      <pc:sldChg chg="modSp mod">
        <pc:chgData name="Mark Bentley" userId="4f1f3be8-78e6-4802-a22c-e01f5e0ea520" providerId="ADAL" clId="{DB27564D-3AFF-7145-BC83-947A0F02D555}" dt="2024-10-10T11:24:50.046" v="65" actId="20577"/>
        <pc:sldMkLst>
          <pc:docMk/>
          <pc:sldMk cId="0" sldId="256"/>
        </pc:sldMkLst>
        <pc:spChg chg="mod">
          <ac:chgData name="Mark Bentley" userId="4f1f3be8-78e6-4802-a22c-e01f5e0ea520" providerId="ADAL" clId="{DB27564D-3AFF-7145-BC83-947A0F02D555}" dt="2024-10-10T11:24:23.234" v="25" actId="20577"/>
          <ac:spMkLst>
            <pc:docMk/>
            <pc:sldMk cId="0" sldId="256"/>
            <ac:spMk id="4" creationId="{00000000-0000-0000-0000-000000000000}"/>
          </ac:spMkLst>
        </pc:spChg>
        <pc:spChg chg="mod">
          <ac:chgData name="Mark Bentley" userId="4f1f3be8-78e6-4802-a22c-e01f5e0ea520" providerId="ADAL" clId="{DB27564D-3AFF-7145-BC83-947A0F02D555}" dt="2024-10-10T11:24:50.046" v="65" actId="20577"/>
          <ac:spMkLst>
            <pc:docMk/>
            <pc:sldMk cId="0" sldId="256"/>
            <ac:spMk id="8" creationId="{00000000-0000-0000-0000-000000000000}"/>
          </ac:spMkLst>
        </pc:spChg>
      </pc:sldChg>
      <pc:sldChg chg="delSp modSp mod">
        <pc:chgData name="Mark Bentley" userId="4f1f3be8-78e6-4802-a22c-e01f5e0ea520" providerId="ADAL" clId="{DB27564D-3AFF-7145-BC83-947A0F02D555}" dt="2024-10-10T11:25:23.803" v="103" actId="20577"/>
        <pc:sldMkLst>
          <pc:docMk/>
          <pc:sldMk cId="264314030" sldId="262"/>
        </pc:sldMkLst>
        <pc:spChg chg="mod">
          <ac:chgData name="Mark Bentley" userId="4f1f3be8-78e6-4802-a22c-e01f5e0ea520" providerId="ADAL" clId="{DB27564D-3AFF-7145-BC83-947A0F02D555}" dt="2024-10-10T11:25:20.211" v="91" actId="20577"/>
          <ac:spMkLst>
            <pc:docMk/>
            <pc:sldMk cId="264314030" sldId="262"/>
            <ac:spMk id="2" creationId="{7BEEB7B8-8261-FEB8-794F-B88F9A70EC37}"/>
          </ac:spMkLst>
        </pc:spChg>
        <pc:spChg chg="mod">
          <ac:chgData name="Mark Bentley" userId="4f1f3be8-78e6-4802-a22c-e01f5e0ea520" providerId="ADAL" clId="{DB27564D-3AFF-7145-BC83-947A0F02D555}" dt="2024-10-10T11:25:23.803" v="103" actId="20577"/>
          <ac:spMkLst>
            <pc:docMk/>
            <pc:sldMk cId="264314030" sldId="262"/>
            <ac:spMk id="3" creationId="{6F2E6E0F-4C90-7471-E210-0904A7D21A84}"/>
          </ac:spMkLst>
        </pc:spChg>
        <pc:spChg chg="del">
          <ac:chgData name="Mark Bentley" userId="4f1f3be8-78e6-4802-a22c-e01f5e0ea520" providerId="ADAL" clId="{DB27564D-3AFF-7145-BC83-947A0F02D555}" dt="2024-10-10T11:24:59.719" v="67" actId="478"/>
          <ac:spMkLst>
            <pc:docMk/>
            <pc:sldMk cId="264314030" sldId="262"/>
            <ac:spMk id="4" creationId="{6FB896C9-4496-F5A0-100C-6F1CD641DDC8}"/>
          </ac:spMkLst>
        </pc:spChg>
        <pc:picChg chg="del">
          <ac:chgData name="Mark Bentley" userId="4f1f3be8-78e6-4802-a22c-e01f5e0ea520" providerId="ADAL" clId="{DB27564D-3AFF-7145-BC83-947A0F02D555}" dt="2024-10-10T11:24:59.719" v="67" actId="478"/>
          <ac:picMkLst>
            <pc:docMk/>
            <pc:sldMk cId="264314030" sldId="262"/>
            <ac:picMk id="5" creationId="{780BD618-9921-F594-4250-7D8854E550AB}"/>
          </ac:picMkLst>
        </pc:picChg>
        <pc:picChg chg="del">
          <ac:chgData name="Mark Bentley" userId="4f1f3be8-78e6-4802-a22c-e01f5e0ea520" providerId="ADAL" clId="{DB27564D-3AFF-7145-BC83-947A0F02D555}" dt="2024-10-10T11:24:59.719" v="67" actId="478"/>
          <ac:picMkLst>
            <pc:docMk/>
            <pc:sldMk cId="264314030" sldId="262"/>
            <ac:picMk id="6" creationId="{30A83E8E-A33E-7BB1-536E-22857FDAC83E}"/>
          </ac:picMkLst>
        </pc:picChg>
        <pc:picChg chg="del">
          <ac:chgData name="Mark Bentley" userId="4f1f3be8-78e6-4802-a22c-e01f5e0ea520" providerId="ADAL" clId="{DB27564D-3AFF-7145-BC83-947A0F02D555}" dt="2024-10-10T11:24:59.719" v="67" actId="478"/>
          <ac:picMkLst>
            <pc:docMk/>
            <pc:sldMk cId="264314030" sldId="262"/>
            <ac:picMk id="7" creationId="{DDCC6721-E292-D556-C3AC-68BF94329D76}"/>
          </ac:picMkLst>
        </pc:picChg>
        <pc:picChg chg="del">
          <ac:chgData name="Mark Bentley" userId="4f1f3be8-78e6-4802-a22c-e01f5e0ea520" providerId="ADAL" clId="{DB27564D-3AFF-7145-BC83-947A0F02D555}" dt="2024-10-10T11:24:59.719" v="67" actId="478"/>
          <ac:picMkLst>
            <pc:docMk/>
            <pc:sldMk cId="264314030" sldId="262"/>
            <ac:picMk id="11" creationId="{325E96D5-AA27-0991-DD0A-083B33EA6D89}"/>
          </ac:picMkLst>
        </pc:picChg>
        <pc:picChg chg="del">
          <ac:chgData name="Mark Bentley" userId="4f1f3be8-78e6-4802-a22c-e01f5e0ea520" providerId="ADAL" clId="{DB27564D-3AFF-7145-BC83-947A0F02D555}" dt="2024-10-10T11:24:59.719" v="67" actId="478"/>
          <ac:picMkLst>
            <pc:docMk/>
            <pc:sldMk cId="264314030" sldId="262"/>
            <ac:picMk id="14" creationId="{AA36D114-6FE8-650C-F7E6-DA25799F10B8}"/>
          </ac:picMkLst>
        </pc:picChg>
        <pc:picChg chg="del">
          <ac:chgData name="Mark Bentley" userId="4f1f3be8-78e6-4802-a22c-e01f5e0ea520" providerId="ADAL" clId="{DB27564D-3AFF-7145-BC83-947A0F02D555}" dt="2024-10-10T11:24:59.719" v="67" actId="478"/>
          <ac:picMkLst>
            <pc:docMk/>
            <pc:sldMk cId="264314030" sldId="262"/>
            <ac:picMk id="15" creationId="{42CA1D76-1B79-7453-ED4D-7BBD251C632C}"/>
          </ac:picMkLst>
        </pc:picChg>
        <pc:picChg chg="del">
          <ac:chgData name="Mark Bentley" userId="4f1f3be8-78e6-4802-a22c-e01f5e0ea520" providerId="ADAL" clId="{DB27564D-3AFF-7145-BC83-947A0F02D555}" dt="2024-10-10T11:24:59.719" v="67" actId="478"/>
          <ac:picMkLst>
            <pc:docMk/>
            <pc:sldMk cId="264314030" sldId="262"/>
            <ac:picMk id="18" creationId="{23798433-EE5F-DBA4-C79A-EE0739453192}"/>
          </ac:picMkLst>
        </pc:picChg>
        <pc:picChg chg="del">
          <ac:chgData name="Mark Bentley" userId="4f1f3be8-78e6-4802-a22c-e01f5e0ea520" providerId="ADAL" clId="{DB27564D-3AFF-7145-BC83-947A0F02D555}" dt="2024-10-10T11:24:59.719" v="67" actId="478"/>
          <ac:picMkLst>
            <pc:docMk/>
            <pc:sldMk cId="264314030" sldId="262"/>
            <ac:picMk id="19" creationId="{F58AEE9B-FB8E-F405-9DDE-19E1A6C38106}"/>
          </ac:picMkLst>
        </pc:picChg>
        <pc:picChg chg="del">
          <ac:chgData name="Mark Bentley" userId="4f1f3be8-78e6-4802-a22c-e01f5e0ea520" providerId="ADAL" clId="{DB27564D-3AFF-7145-BC83-947A0F02D555}" dt="2024-10-10T11:24:59.719" v="67" actId="478"/>
          <ac:picMkLst>
            <pc:docMk/>
            <pc:sldMk cId="264314030" sldId="262"/>
            <ac:picMk id="20" creationId="{6DC1F0A1-D7A1-D40A-A04C-FE2408EC1062}"/>
          </ac:picMkLst>
        </pc:picChg>
      </pc:sldChg>
      <pc:sldChg chg="del">
        <pc:chgData name="Mark Bentley" userId="4f1f3be8-78e6-4802-a22c-e01f5e0ea520" providerId="ADAL" clId="{DB27564D-3AFF-7145-BC83-947A0F02D555}" dt="2024-10-10T11:25:13.995" v="89" actId="2696"/>
        <pc:sldMkLst>
          <pc:docMk/>
          <pc:sldMk cId="1121055303" sldId="263"/>
        </pc:sldMkLst>
      </pc:sldChg>
      <pc:sldChg chg="del">
        <pc:chgData name="Mark Bentley" userId="4f1f3be8-78e6-4802-a22c-e01f5e0ea520" providerId="ADAL" clId="{DB27564D-3AFF-7145-BC83-947A0F02D555}" dt="2024-10-10T11:25:13.995" v="89" actId="2696"/>
        <pc:sldMkLst>
          <pc:docMk/>
          <pc:sldMk cId="908745506" sldId="264"/>
        </pc:sldMkLst>
      </pc:sldChg>
      <pc:sldChg chg="del">
        <pc:chgData name="Mark Bentley" userId="4f1f3be8-78e6-4802-a22c-e01f5e0ea520" providerId="ADAL" clId="{DB27564D-3AFF-7145-BC83-947A0F02D555}" dt="2024-10-10T11:25:13.995" v="89" actId="2696"/>
        <pc:sldMkLst>
          <pc:docMk/>
          <pc:sldMk cId="2306921325" sldId="265"/>
        </pc:sldMkLst>
      </pc:sldChg>
      <pc:sldChg chg="del">
        <pc:chgData name="Mark Bentley" userId="4f1f3be8-78e6-4802-a22c-e01f5e0ea520" providerId="ADAL" clId="{DB27564D-3AFF-7145-BC83-947A0F02D555}" dt="2024-10-10T11:25:13.995" v="89" actId="2696"/>
        <pc:sldMkLst>
          <pc:docMk/>
          <pc:sldMk cId="39058649" sldId="266"/>
        </pc:sldMkLst>
      </pc:sldChg>
      <pc:sldChg chg="del">
        <pc:chgData name="Mark Bentley" userId="4f1f3be8-78e6-4802-a22c-e01f5e0ea520" providerId="ADAL" clId="{DB27564D-3AFF-7145-BC83-947A0F02D555}" dt="2024-10-10T11:25:13.995" v="89" actId="2696"/>
        <pc:sldMkLst>
          <pc:docMk/>
          <pc:sldMk cId="3903479335" sldId="267"/>
        </pc:sldMkLst>
      </pc:sldChg>
      <pc:sldChg chg="del">
        <pc:chgData name="Mark Bentley" userId="4f1f3be8-78e6-4802-a22c-e01f5e0ea520" providerId="ADAL" clId="{DB27564D-3AFF-7145-BC83-947A0F02D555}" dt="2024-10-10T11:25:13.995" v="89" actId="2696"/>
        <pc:sldMkLst>
          <pc:docMk/>
          <pc:sldMk cId="813004321" sldId="268"/>
        </pc:sldMkLst>
      </pc:sldChg>
      <pc:sldChg chg="del">
        <pc:chgData name="Mark Bentley" userId="4f1f3be8-78e6-4802-a22c-e01f5e0ea520" providerId="ADAL" clId="{DB27564D-3AFF-7145-BC83-947A0F02D555}" dt="2024-10-10T11:25:13.995" v="89" actId="2696"/>
        <pc:sldMkLst>
          <pc:docMk/>
          <pc:sldMk cId="477460245" sldId="269"/>
        </pc:sldMkLst>
      </pc:sldChg>
      <pc:sldChg chg="del">
        <pc:chgData name="Mark Bentley" userId="4f1f3be8-78e6-4802-a22c-e01f5e0ea520" providerId="ADAL" clId="{DB27564D-3AFF-7145-BC83-947A0F02D555}" dt="2024-10-10T11:25:13.995" v="89" actId="2696"/>
        <pc:sldMkLst>
          <pc:docMk/>
          <pc:sldMk cId="2733654658" sldId="270"/>
        </pc:sldMkLst>
      </pc:sldChg>
      <pc:sldChg chg="del">
        <pc:chgData name="Mark Bentley" userId="4f1f3be8-78e6-4802-a22c-e01f5e0ea520" providerId="ADAL" clId="{DB27564D-3AFF-7145-BC83-947A0F02D555}" dt="2024-10-10T11:25:13.995" v="89" actId="2696"/>
        <pc:sldMkLst>
          <pc:docMk/>
          <pc:sldMk cId="2060970702" sldId="271"/>
        </pc:sldMkLst>
      </pc:sldChg>
    </pc:docChg>
  </pc:docChgLst>
  <pc:docChgLst>
    <pc:chgData name="Daniela Coia" userId="3eb30d30-ac06-4058-be49-36af3ec47be3" providerId="ADAL" clId="{DEB1CE7E-685A-524B-87B0-E0DE6625730B}"/>
    <pc:docChg chg="undo custSel addSld delSld modSld sldOrd">
      <pc:chgData name="Daniela Coia" userId="3eb30d30-ac06-4058-be49-36af3ec47be3" providerId="ADAL" clId="{DEB1CE7E-685A-524B-87B0-E0DE6625730B}" dt="2024-10-31T14:06:53.206" v="2236" actId="20577"/>
      <pc:docMkLst>
        <pc:docMk/>
      </pc:docMkLst>
      <pc:sldChg chg="modSp mod">
        <pc:chgData name="Daniela Coia" userId="3eb30d30-ac06-4058-be49-36af3ec47be3" providerId="ADAL" clId="{DEB1CE7E-685A-524B-87B0-E0DE6625730B}" dt="2024-10-31T13:28:23.372" v="2045" actId="5793"/>
        <pc:sldMkLst>
          <pc:docMk/>
          <pc:sldMk cId="264314030" sldId="262"/>
        </pc:sldMkLst>
        <pc:spChg chg="mod">
          <ac:chgData name="Daniela Coia" userId="3eb30d30-ac06-4058-be49-36af3ec47be3" providerId="ADAL" clId="{DEB1CE7E-685A-524B-87B0-E0DE6625730B}" dt="2024-10-31T13:28:23.372" v="2045" actId="5793"/>
          <ac:spMkLst>
            <pc:docMk/>
            <pc:sldMk cId="264314030" sldId="262"/>
            <ac:spMk id="3" creationId="{6F2E6E0F-4C90-7471-E210-0904A7D21A84}"/>
          </ac:spMkLst>
        </pc:spChg>
        <pc:picChg chg="mod">
          <ac:chgData name="Daniela Coia" userId="3eb30d30-ac06-4058-be49-36af3ec47be3" providerId="ADAL" clId="{DEB1CE7E-685A-524B-87B0-E0DE6625730B}" dt="2024-10-31T13:25:38.178" v="1979" actId="14100"/>
          <ac:picMkLst>
            <pc:docMk/>
            <pc:sldMk cId="264314030" sldId="262"/>
            <ac:picMk id="5" creationId="{71E9C405-50AE-21B7-6E57-A77DB89E2BBF}"/>
          </ac:picMkLst>
        </pc:picChg>
      </pc:sldChg>
      <pc:sldChg chg="modSp mod">
        <pc:chgData name="Daniela Coia" userId="3eb30d30-ac06-4058-be49-36af3ec47be3" providerId="ADAL" clId="{DEB1CE7E-685A-524B-87B0-E0DE6625730B}" dt="2024-10-31T13:29:20.441" v="2063" actId="20577"/>
        <pc:sldMkLst>
          <pc:docMk/>
          <pc:sldMk cId="1812868259" sldId="263"/>
        </pc:sldMkLst>
        <pc:spChg chg="mod">
          <ac:chgData name="Daniela Coia" userId="3eb30d30-ac06-4058-be49-36af3ec47be3" providerId="ADAL" clId="{DEB1CE7E-685A-524B-87B0-E0DE6625730B}" dt="2024-10-31T13:29:20.441" v="2063" actId="20577"/>
          <ac:spMkLst>
            <pc:docMk/>
            <pc:sldMk cId="1812868259" sldId="263"/>
            <ac:spMk id="2" creationId="{5A0AA582-C801-37B3-2B53-2B591DE16B05}"/>
          </ac:spMkLst>
        </pc:spChg>
        <pc:spChg chg="mod">
          <ac:chgData name="Daniela Coia" userId="3eb30d30-ac06-4058-be49-36af3ec47be3" providerId="ADAL" clId="{DEB1CE7E-685A-524B-87B0-E0DE6625730B}" dt="2024-10-30T12:44:31.810" v="1344" actId="207"/>
          <ac:spMkLst>
            <pc:docMk/>
            <pc:sldMk cId="1812868259" sldId="263"/>
            <ac:spMk id="3" creationId="{F1DEB68E-89CC-EAD4-1FD9-CB4DF09B714B}"/>
          </ac:spMkLst>
        </pc:spChg>
        <pc:spChg chg="mod">
          <ac:chgData name="Daniela Coia" userId="3eb30d30-ac06-4058-be49-36af3ec47be3" providerId="ADAL" clId="{DEB1CE7E-685A-524B-87B0-E0DE6625730B}" dt="2024-10-30T12:44:40.817" v="1346" actId="207"/>
          <ac:spMkLst>
            <pc:docMk/>
            <pc:sldMk cId="1812868259" sldId="263"/>
            <ac:spMk id="6" creationId="{9BEEAA47-9058-55E4-16FB-F1ED6D644D7B}"/>
          </ac:spMkLst>
        </pc:spChg>
        <pc:spChg chg="mod">
          <ac:chgData name="Daniela Coia" userId="3eb30d30-ac06-4058-be49-36af3ec47be3" providerId="ADAL" clId="{DEB1CE7E-685A-524B-87B0-E0DE6625730B}" dt="2024-10-30T12:44:36.844" v="1345" actId="207"/>
          <ac:spMkLst>
            <pc:docMk/>
            <pc:sldMk cId="1812868259" sldId="263"/>
            <ac:spMk id="8" creationId="{497A419B-DDFD-2628-B229-5D958DEE0662}"/>
          </ac:spMkLst>
        </pc:spChg>
      </pc:sldChg>
      <pc:sldChg chg="modSp mod ord">
        <pc:chgData name="Daniela Coia" userId="3eb30d30-ac06-4058-be49-36af3ec47be3" providerId="ADAL" clId="{DEB1CE7E-685A-524B-87B0-E0DE6625730B}" dt="2024-10-29T13:36:21.931" v="59" actId="20578"/>
        <pc:sldMkLst>
          <pc:docMk/>
          <pc:sldMk cId="765712524" sldId="264"/>
        </pc:sldMkLst>
        <pc:spChg chg="mod">
          <ac:chgData name="Daniela Coia" userId="3eb30d30-ac06-4058-be49-36af3ec47be3" providerId="ADAL" clId="{DEB1CE7E-685A-524B-87B0-E0DE6625730B}" dt="2024-10-29T12:18:40.247" v="42" actId="21"/>
          <ac:spMkLst>
            <pc:docMk/>
            <pc:sldMk cId="765712524" sldId="264"/>
            <ac:spMk id="3" creationId="{A895BF81-8CB3-A5DC-B4EB-9EEF341C2D45}"/>
          </ac:spMkLst>
        </pc:spChg>
      </pc:sldChg>
      <pc:sldChg chg="modSp mod">
        <pc:chgData name="Daniela Coia" userId="3eb30d30-ac06-4058-be49-36af3ec47be3" providerId="ADAL" clId="{DEB1CE7E-685A-524B-87B0-E0DE6625730B}" dt="2024-10-30T12:44:52.487" v="1348" actId="207"/>
        <pc:sldMkLst>
          <pc:docMk/>
          <pc:sldMk cId="2955938941" sldId="265"/>
        </pc:sldMkLst>
        <pc:spChg chg="mod">
          <ac:chgData name="Daniela Coia" userId="3eb30d30-ac06-4058-be49-36af3ec47be3" providerId="ADAL" clId="{DEB1CE7E-685A-524B-87B0-E0DE6625730B}" dt="2024-10-29T14:41:31.600" v="762" actId="20577"/>
          <ac:spMkLst>
            <pc:docMk/>
            <pc:sldMk cId="2955938941" sldId="265"/>
            <ac:spMk id="2" creationId="{0A9EB203-F882-669B-4E72-6B2B9E155FFD}"/>
          </ac:spMkLst>
        </pc:spChg>
        <pc:spChg chg="mod">
          <ac:chgData name="Daniela Coia" userId="3eb30d30-ac06-4058-be49-36af3ec47be3" providerId="ADAL" clId="{DEB1CE7E-685A-524B-87B0-E0DE6625730B}" dt="2024-10-30T12:44:52.487" v="1348" actId="207"/>
          <ac:spMkLst>
            <pc:docMk/>
            <pc:sldMk cId="2955938941" sldId="265"/>
            <ac:spMk id="3" creationId="{96AB89E8-C5AD-09B6-D5E1-A9DD1E93567D}"/>
          </ac:spMkLst>
        </pc:spChg>
      </pc:sldChg>
      <pc:sldChg chg="modSp mod">
        <pc:chgData name="Daniela Coia" userId="3eb30d30-ac06-4058-be49-36af3ec47be3" providerId="ADAL" clId="{DEB1CE7E-685A-524B-87B0-E0DE6625730B}" dt="2024-10-30T13:24:12.883" v="1409"/>
        <pc:sldMkLst>
          <pc:docMk/>
          <pc:sldMk cId="3912184231" sldId="266"/>
        </pc:sldMkLst>
        <pc:spChg chg="mod">
          <ac:chgData name="Daniela Coia" userId="3eb30d30-ac06-4058-be49-36af3ec47be3" providerId="ADAL" clId="{DEB1CE7E-685A-524B-87B0-E0DE6625730B}" dt="2024-10-30T08:55:31.895" v="1224" actId="20577"/>
          <ac:spMkLst>
            <pc:docMk/>
            <pc:sldMk cId="3912184231" sldId="266"/>
            <ac:spMk id="2" creationId="{01D2EE07-D5E3-08D8-02DC-824933A73CDC}"/>
          </ac:spMkLst>
        </pc:spChg>
        <pc:spChg chg="mod">
          <ac:chgData name="Daniela Coia" userId="3eb30d30-ac06-4058-be49-36af3ec47be3" providerId="ADAL" clId="{DEB1CE7E-685A-524B-87B0-E0DE6625730B}" dt="2024-10-30T13:24:12.883" v="1409"/>
          <ac:spMkLst>
            <pc:docMk/>
            <pc:sldMk cId="3912184231" sldId="266"/>
            <ac:spMk id="3" creationId="{1B243FA6-E883-6FD9-895A-A07BD831AD83}"/>
          </ac:spMkLst>
        </pc:spChg>
        <pc:picChg chg="mod">
          <ac:chgData name="Daniela Coia" userId="3eb30d30-ac06-4058-be49-36af3ec47be3" providerId="ADAL" clId="{DEB1CE7E-685A-524B-87B0-E0DE6625730B}" dt="2024-10-30T08:57:20.021" v="1342" actId="1076"/>
          <ac:picMkLst>
            <pc:docMk/>
            <pc:sldMk cId="3912184231" sldId="266"/>
            <ac:picMk id="7" creationId="{A4E4400A-8363-D838-6BC4-0208852A35CD}"/>
          </ac:picMkLst>
        </pc:picChg>
      </pc:sldChg>
      <pc:sldChg chg="delSp modSp del mod ord">
        <pc:chgData name="Daniela Coia" userId="3eb30d30-ac06-4058-be49-36af3ec47be3" providerId="ADAL" clId="{DEB1CE7E-685A-524B-87B0-E0DE6625730B}" dt="2024-10-31T08:50:29.584" v="1781" actId="2696"/>
        <pc:sldMkLst>
          <pc:docMk/>
          <pc:sldMk cId="1926917637" sldId="267"/>
        </pc:sldMkLst>
        <pc:spChg chg="mod">
          <ac:chgData name="Daniela Coia" userId="3eb30d30-ac06-4058-be49-36af3ec47be3" providerId="ADAL" clId="{DEB1CE7E-685A-524B-87B0-E0DE6625730B}" dt="2024-10-30T08:46:52.320" v="1104" actId="20577"/>
          <ac:spMkLst>
            <pc:docMk/>
            <pc:sldMk cId="1926917637" sldId="267"/>
            <ac:spMk id="2" creationId="{EB5DE0CC-F40C-9B26-4605-E75790B32FC3}"/>
          </ac:spMkLst>
        </pc:spChg>
        <pc:spChg chg="mod">
          <ac:chgData name="Daniela Coia" userId="3eb30d30-ac06-4058-be49-36af3ec47be3" providerId="ADAL" clId="{DEB1CE7E-685A-524B-87B0-E0DE6625730B}" dt="2024-10-30T12:48:11.042" v="1387" actId="207"/>
          <ac:spMkLst>
            <pc:docMk/>
            <pc:sldMk cId="1926917637" sldId="267"/>
            <ac:spMk id="3" creationId="{471331C2-90F0-A164-9E90-CB7219C528F4}"/>
          </ac:spMkLst>
        </pc:spChg>
        <pc:spChg chg="mod">
          <ac:chgData name="Daniela Coia" userId="3eb30d30-ac06-4058-be49-36af3ec47be3" providerId="ADAL" clId="{DEB1CE7E-685A-524B-87B0-E0DE6625730B}" dt="2024-10-30T08:51:59.265" v="1128" actId="20577"/>
          <ac:spMkLst>
            <pc:docMk/>
            <pc:sldMk cId="1926917637" sldId="267"/>
            <ac:spMk id="11" creationId="{BA5CA0D1-111C-0BC1-C6C7-1DCFE1A83BDC}"/>
          </ac:spMkLst>
        </pc:spChg>
        <pc:spChg chg="mod">
          <ac:chgData name="Daniela Coia" userId="3eb30d30-ac06-4058-be49-36af3ec47be3" providerId="ADAL" clId="{DEB1CE7E-685A-524B-87B0-E0DE6625730B}" dt="2024-10-30T08:51:45.050" v="1127" actId="20577"/>
          <ac:spMkLst>
            <pc:docMk/>
            <pc:sldMk cId="1926917637" sldId="267"/>
            <ac:spMk id="12" creationId="{7298B57F-1D8B-16E6-0657-C9A5582F5A55}"/>
          </ac:spMkLst>
        </pc:spChg>
        <pc:spChg chg="mod">
          <ac:chgData name="Daniela Coia" userId="3eb30d30-ac06-4058-be49-36af3ec47be3" providerId="ADAL" clId="{DEB1CE7E-685A-524B-87B0-E0DE6625730B}" dt="2024-10-30T08:52:09.090" v="1132" actId="20577"/>
          <ac:spMkLst>
            <pc:docMk/>
            <pc:sldMk cId="1926917637" sldId="267"/>
            <ac:spMk id="13" creationId="{21432D1A-814A-442F-2231-59197D82407C}"/>
          </ac:spMkLst>
        </pc:spChg>
        <pc:spChg chg="del">
          <ac:chgData name="Daniela Coia" userId="3eb30d30-ac06-4058-be49-36af3ec47be3" providerId="ADAL" clId="{DEB1CE7E-685A-524B-87B0-E0DE6625730B}" dt="2024-10-24T13:27:46.638" v="0" actId="478"/>
          <ac:spMkLst>
            <pc:docMk/>
            <pc:sldMk cId="1926917637" sldId="267"/>
            <ac:spMk id="14" creationId="{17A8BD1C-2DC2-0321-426F-54B1C692CC78}"/>
          </ac:spMkLst>
        </pc:spChg>
      </pc:sldChg>
      <pc:sldChg chg="modSp mod">
        <pc:chgData name="Daniela Coia" userId="3eb30d30-ac06-4058-be49-36af3ec47be3" providerId="ADAL" clId="{DEB1CE7E-685A-524B-87B0-E0DE6625730B}" dt="2024-10-30T12:45:22.826" v="1353" actId="207"/>
        <pc:sldMkLst>
          <pc:docMk/>
          <pc:sldMk cId="2015949142" sldId="269"/>
        </pc:sldMkLst>
        <pc:spChg chg="mod">
          <ac:chgData name="Daniela Coia" userId="3eb30d30-ac06-4058-be49-36af3ec47be3" providerId="ADAL" clId="{DEB1CE7E-685A-524B-87B0-E0DE6625730B}" dt="2024-10-29T14:41:43.103" v="776" actId="20577"/>
          <ac:spMkLst>
            <pc:docMk/>
            <pc:sldMk cId="2015949142" sldId="269"/>
            <ac:spMk id="2" creationId="{135A82C3-1E0B-7BFD-C441-4FB35D03D4B6}"/>
          </ac:spMkLst>
        </pc:spChg>
        <pc:spChg chg="mod">
          <ac:chgData name="Daniela Coia" userId="3eb30d30-ac06-4058-be49-36af3ec47be3" providerId="ADAL" clId="{DEB1CE7E-685A-524B-87B0-E0DE6625730B}" dt="2024-10-30T12:45:19.674" v="1352" actId="207"/>
          <ac:spMkLst>
            <pc:docMk/>
            <pc:sldMk cId="2015949142" sldId="269"/>
            <ac:spMk id="7" creationId="{2A27ED52-08D3-5489-8D4E-1BD3CE22C861}"/>
          </ac:spMkLst>
        </pc:spChg>
        <pc:spChg chg="mod">
          <ac:chgData name="Daniela Coia" userId="3eb30d30-ac06-4058-be49-36af3ec47be3" providerId="ADAL" clId="{DEB1CE7E-685A-524B-87B0-E0DE6625730B}" dt="2024-10-30T12:45:15.053" v="1351" actId="207"/>
          <ac:spMkLst>
            <pc:docMk/>
            <pc:sldMk cId="2015949142" sldId="269"/>
            <ac:spMk id="9" creationId="{F53DD1C9-CA48-6E4B-C5BC-AF03ABB19D48}"/>
          </ac:spMkLst>
        </pc:spChg>
        <pc:spChg chg="mod">
          <ac:chgData name="Daniela Coia" userId="3eb30d30-ac06-4058-be49-36af3ec47be3" providerId="ADAL" clId="{DEB1CE7E-685A-524B-87B0-E0DE6625730B}" dt="2024-10-30T12:45:22.826" v="1353" actId="207"/>
          <ac:spMkLst>
            <pc:docMk/>
            <pc:sldMk cId="2015949142" sldId="269"/>
            <ac:spMk id="15" creationId="{FBE121CF-824A-67CD-2D05-8B91E4C0A566}"/>
          </ac:spMkLst>
        </pc:spChg>
        <pc:spChg chg="mod">
          <ac:chgData name="Daniela Coia" userId="3eb30d30-ac06-4058-be49-36af3ec47be3" providerId="ADAL" clId="{DEB1CE7E-685A-524B-87B0-E0DE6625730B}" dt="2024-10-30T12:45:04.188" v="1350" actId="207"/>
          <ac:spMkLst>
            <pc:docMk/>
            <pc:sldMk cId="2015949142" sldId="269"/>
            <ac:spMk id="16" creationId="{E0288BC9-A618-F17F-01A3-9F817F020137}"/>
          </ac:spMkLst>
        </pc:spChg>
        <pc:spChg chg="mod">
          <ac:chgData name="Daniela Coia" userId="3eb30d30-ac06-4058-be49-36af3ec47be3" providerId="ADAL" clId="{DEB1CE7E-685A-524B-87B0-E0DE6625730B}" dt="2024-10-30T12:45:00.551" v="1349" actId="207"/>
          <ac:spMkLst>
            <pc:docMk/>
            <pc:sldMk cId="2015949142" sldId="269"/>
            <ac:spMk id="17" creationId="{7B503964-00E2-AAF6-1CDA-8EBFD612F816}"/>
          </ac:spMkLst>
        </pc:spChg>
      </pc:sldChg>
      <pc:sldChg chg="addSp modSp mod">
        <pc:chgData name="Daniela Coia" userId="3eb30d30-ac06-4058-be49-36af3ec47be3" providerId="ADAL" clId="{DEB1CE7E-685A-524B-87B0-E0DE6625730B}" dt="2024-10-30T12:46:04.232" v="1369" actId="20577"/>
        <pc:sldMkLst>
          <pc:docMk/>
          <pc:sldMk cId="2558127578" sldId="270"/>
        </pc:sldMkLst>
        <pc:spChg chg="mod">
          <ac:chgData name="Daniela Coia" userId="3eb30d30-ac06-4058-be49-36af3ec47be3" providerId="ADAL" clId="{DEB1CE7E-685A-524B-87B0-E0DE6625730B}" dt="2024-10-29T14:41:53.661" v="777"/>
          <ac:spMkLst>
            <pc:docMk/>
            <pc:sldMk cId="2558127578" sldId="270"/>
            <ac:spMk id="2" creationId="{E1384D51-B88E-2FBD-4E25-C22094770459}"/>
          </ac:spMkLst>
        </pc:spChg>
        <pc:spChg chg="add mod">
          <ac:chgData name="Daniela Coia" userId="3eb30d30-ac06-4058-be49-36af3ec47be3" providerId="ADAL" clId="{DEB1CE7E-685A-524B-87B0-E0DE6625730B}" dt="2024-10-30T12:45:40.842" v="1355" actId="207"/>
          <ac:spMkLst>
            <pc:docMk/>
            <pc:sldMk cId="2558127578" sldId="270"/>
            <ac:spMk id="3" creationId="{B4BCF451-0E14-109B-70C7-BE22B6702D8C}"/>
          </ac:spMkLst>
        </pc:spChg>
        <pc:spChg chg="mod">
          <ac:chgData name="Daniela Coia" userId="3eb30d30-ac06-4058-be49-36af3ec47be3" providerId="ADAL" clId="{DEB1CE7E-685A-524B-87B0-E0DE6625730B}" dt="2024-10-30T12:45:28.259" v="1354" actId="207"/>
          <ac:spMkLst>
            <pc:docMk/>
            <pc:sldMk cId="2558127578" sldId="270"/>
            <ac:spMk id="9" creationId="{DB7EA747-2D66-B9C9-6A1B-1E0D96DD54F3}"/>
          </ac:spMkLst>
        </pc:spChg>
        <pc:spChg chg="add mod">
          <ac:chgData name="Daniela Coia" userId="3eb30d30-ac06-4058-be49-36af3ec47be3" providerId="ADAL" clId="{DEB1CE7E-685A-524B-87B0-E0DE6625730B}" dt="2024-10-30T12:46:04.232" v="1369" actId="20577"/>
          <ac:spMkLst>
            <pc:docMk/>
            <pc:sldMk cId="2558127578" sldId="270"/>
            <ac:spMk id="11" creationId="{F9EC0C8C-1EFD-0C8D-8E37-0B21710B10CF}"/>
          </ac:spMkLst>
        </pc:spChg>
        <pc:cxnChg chg="add mod">
          <ac:chgData name="Daniela Coia" userId="3eb30d30-ac06-4058-be49-36af3ec47be3" providerId="ADAL" clId="{DEB1CE7E-685A-524B-87B0-E0DE6625730B}" dt="2024-10-29T14:40:43.346" v="748" actId="14100"/>
          <ac:cxnSpMkLst>
            <pc:docMk/>
            <pc:sldMk cId="2558127578" sldId="270"/>
            <ac:cxnSpMk id="5" creationId="{4CB68FFE-F185-A7C8-3785-8FE7E1EA22C4}"/>
          </ac:cxnSpMkLst>
        </pc:cxnChg>
        <pc:cxnChg chg="add mod">
          <ac:chgData name="Daniela Coia" userId="3eb30d30-ac06-4058-be49-36af3ec47be3" providerId="ADAL" clId="{DEB1CE7E-685A-524B-87B0-E0DE6625730B}" dt="2024-10-29T14:40:29.703" v="746" actId="692"/>
          <ac:cxnSpMkLst>
            <pc:docMk/>
            <pc:sldMk cId="2558127578" sldId="270"/>
            <ac:cxnSpMk id="6" creationId="{26B6C1A2-EE23-6905-D00E-682C3BDB2D84}"/>
          </ac:cxnSpMkLst>
        </pc:cxnChg>
        <pc:cxnChg chg="add mod">
          <ac:chgData name="Daniela Coia" userId="3eb30d30-ac06-4058-be49-36af3ec47be3" providerId="ADAL" clId="{DEB1CE7E-685A-524B-87B0-E0DE6625730B}" dt="2024-10-29T14:40:20.176" v="745" actId="692"/>
          <ac:cxnSpMkLst>
            <pc:docMk/>
            <pc:sldMk cId="2558127578" sldId="270"/>
            <ac:cxnSpMk id="13" creationId="{8D157835-6C82-0C17-4C9C-67EBD9EE5548}"/>
          </ac:cxnSpMkLst>
        </pc:cxnChg>
      </pc:sldChg>
      <pc:sldChg chg="modSp mod">
        <pc:chgData name="Daniela Coia" userId="3eb30d30-ac06-4058-be49-36af3ec47be3" providerId="ADAL" clId="{DEB1CE7E-685A-524B-87B0-E0DE6625730B}" dt="2024-10-29T14:41:58.933" v="778"/>
        <pc:sldMkLst>
          <pc:docMk/>
          <pc:sldMk cId="743552545" sldId="271"/>
        </pc:sldMkLst>
        <pc:spChg chg="mod">
          <ac:chgData name="Daniela Coia" userId="3eb30d30-ac06-4058-be49-36af3ec47be3" providerId="ADAL" clId="{DEB1CE7E-685A-524B-87B0-E0DE6625730B}" dt="2024-10-29T14:41:58.933" v="778"/>
          <ac:spMkLst>
            <pc:docMk/>
            <pc:sldMk cId="743552545" sldId="271"/>
            <ac:spMk id="2" creationId="{AC926FBD-0B3E-52A0-C4D2-B15F0332B900}"/>
          </ac:spMkLst>
        </pc:spChg>
      </pc:sldChg>
      <pc:sldChg chg="addSp delSp modSp mod">
        <pc:chgData name="Daniela Coia" userId="3eb30d30-ac06-4058-be49-36af3ec47be3" providerId="ADAL" clId="{DEB1CE7E-685A-524B-87B0-E0DE6625730B}" dt="2024-10-31T13:41:28.796" v="2161" actId="1076"/>
        <pc:sldMkLst>
          <pc:docMk/>
          <pc:sldMk cId="427965172" sldId="272"/>
        </pc:sldMkLst>
        <pc:spChg chg="mod">
          <ac:chgData name="Daniela Coia" userId="3eb30d30-ac06-4058-be49-36af3ec47be3" providerId="ADAL" clId="{DEB1CE7E-685A-524B-87B0-E0DE6625730B}" dt="2024-10-29T14:42:12.273" v="784" actId="20577"/>
          <ac:spMkLst>
            <pc:docMk/>
            <pc:sldMk cId="427965172" sldId="272"/>
            <ac:spMk id="2" creationId="{9FD6BC0A-BF3F-E127-D1AC-25009CF32045}"/>
          </ac:spMkLst>
        </pc:spChg>
        <pc:spChg chg="mod">
          <ac:chgData name="Daniela Coia" userId="3eb30d30-ac06-4058-be49-36af3ec47be3" providerId="ADAL" clId="{DEB1CE7E-685A-524B-87B0-E0DE6625730B}" dt="2024-10-31T13:37:47.331" v="2066"/>
          <ac:spMkLst>
            <pc:docMk/>
            <pc:sldMk cId="427965172" sldId="272"/>
            <ac:spMk id="3" creationId="{73C72CF8-9B54-BA29-2E6C-F3BD216700BE}"/>
          </ac:spMkLst>
        </pc:spChg>
        <pc:spChg chg="add mod">
          <ac:chgData name="Daniela Coia" userId="3eb30d30-ac06-4058-be49-36af3ec47be3" providerId="ADAL" clId="{DEB1CE7E-685A-524B-87B0-E0DE6625730B}" dt="2024-10-30T13:27:08.989" v="1475" actId="1076"/>
          <ac:spMkLst>
            <pc:docMk/>
            <pc:sldMk cId="427965172" sldId="272"/>
            <ac:spMk id="4" creationId="{ABE4FAA7-EACC-A31D-C106-2A4815F2C422}"/>
          </ac:spMkLst>
        </pc:spChg>
        <pc:spChg chg="add mod">
          <ac:chgData name="Daniela Coia" userId="3eb30d30-ac06-4058-be49-36af3ec47be3" providerId="ADAL" clId="{DEB1CE7E-685A-524B-87B0-E0DE6625730B}" dt="2024-10-31T13:41:28.796" v="2161" actId="1076"/>
          <ac:spMkLst>
            <pc:docMk/>
            <pc:sldMk cId="427965172" sldId="272"/>
            <ac:spMk id="7" creationId="{2CC2E3FA-9E6E-E539-17CE-B630D684B31B}"/>
          </ac:spMkLst>
        </pc:spChg>
        <pc:spChg chg="mod">
          <ac:chgData name="Daniela Coia" userId="3eb30d30-ac06-4058-be49-36af3ec47be3" providerId="ADAL" clId="{DEB1CE7E-685A-524B-87B0-E0DE6625730B}" dt="2024-10-31T13:39:50.945" v="2157" actId="20577"/>
          <ac:spMkLst>
            <pc:docMk/>
            <pc:sldMk cId="427965172" sldId="272"/>
            <ac:spMk id="16" creationId="{07D5EC5A-0EEE-620D-125D-F531FFDF4993}"/>
          </ac:spMkLst>
        </pc:spChg>
        <pc:spChg chg="del mod">
          <ac:chgData name="Daniela Coia" userId="3eb30d30-ac06-4058-be49-36af3ec47be3" providerId="ADAL" clId="{DEB1CE7E-685A-524B-87B0-E0DE6625730B}" dt="2024-10-31T13:39:24.927" v="2152" actId="478"/>
          <ac:spMkLst>
            <pc:docMk/>
            <pc:sldMk cId="427965172" sldId="272"/>
            <ac:spMk id="22" creationId="{C4A00729-4F30-DA19-DFF7-B237A6A3C53D}"/>
          </ac:spMkLst>
        </pc:spChg>
        <pc:picChg chg="add mod">
          <ac:chgData name="Daniela Coia" userId="3eb30d30-ac06-4058-be49-36af3ec47be3" providerId="ADAL" clId="{DEB1CE7E-685A-524B-87B0-E0DE6625730B}" dt="2024-10-31T13:37:59.570" v="2070" actId="1076"/>
          <ac:picMkLst>
            <pc:docMk/>
            <pc:sldMk cId="427965172" sldId="272"/>
            <ac:picMk id="6" creationId="{4BF08B04-7F56-84DC-568A-9232B5ADF804}"/>
          </ac:picMkLst>
        </pc:picChg>
        <pc:picChg chg="del">
          <ac:chgData name="Daniela Coia" userId="3eb30d30-ac06-4058-be49-36af3ec47be3" providerId="ADAL" clId="{DEB1CE7E-685A-524B-87B0-E0DE6625730B}" dt="2024-10-31T13:37:42.114" v="2064" actId="478"/>
          <ac:picMkLst>
            <pc:docMk/>
            <pc:sldMk cId="427965172" sldId="272"/>
            <ac:picMk id="15" creationId="{66A2CE3B-A8BF-5ADD-F0F3-F125DEEDE5A7}"/>
          </ac:picMkLst>
        </pc:picChg>
        <pc:picChg chg="mod">
          <ac:chgData name="Daniela Coia" userId="3eb30d30-ac06-4058-be49-36af3ec47be3" providerId="ADAL" clId="{DEB1CE7E-685A-524B-87B0-E0DE6625730B}" dt="2024-10-31T13:40:40.373" v="2160" actId="14100"/>
          <ac:picMkLst>
            <pc:docMk/>
            <pc:sldMk cId="427965172" sldId="272"/>
            <ac:picMk id="18" creationId="{D56FE62C-3E38-235C-69E6-9C14E28E7BD6}"/>
          </ac:picMkLst>
        </pc:picChg>
      </pc:sldChg>
      <pc:sldChg chg="addSp modSp del mod ord">
        <pc:chgData name="Daniela Coia" userId="3eb30d30-ac06-4058-be49-36af3ec47be3" providerId="ADAL" clId="{DEB1CE7E-685A-524B-87B0-E0DE6625730B}" dt="2024-10-31T09:09:39.465" v="1910" actId="2696"/>
        <pc:sldMkLst>
          <pc:docMk/>
          <pc:sldMk cId="407647166" sldId="273"/>
        </pc:sldMkLst>
        <pc:spChg chg="mod">
          <ac:chgData name="Daniela Coia" userId="3eb30d30-ac06-4058-be49-36af3ec47be3" providerId="ADAL" clId="{DEB1CE7E-685A-524B-87B0-E0DE6625730B}" dt="2024-10-30T08:47:03.573" v="1106" actId="20577"/>
          <ac:spMkLst>
            <pc:docMk/>
            <pc:sldMk cId="407647166" sldId="273"/>
            <ac:spMk id="2" creationId="{459993E8-2EF9-3E9B-D22C-CFCA6CB45C27}"/>
          </ac:spMkLst>
        </pc:spChg>
        <pc:spChg chg="add mod">
          <ac:chgData name="Daniela Coia" userId="3eb30d30-ac06-4058-be49-36af3ec47be3" providerId="ADAL" clId="{DEB1CE7E-685A-524B-87B0-E0DE6625730B}" dt="2024-10-31T08:57:27.988" v="1843" actId="1076"/>
          <ac:spMkLst>
            <pc:docMk/>
            <pc:sldMk cId="407647166" sldId="273"/>
            <ac:spMk id="3" creationId="{E53C835C-9EF9-3411-5A33-C9269B7C6D9A}"/>
          </ac:spMkLst>
        </pc:spChg>
        <pc:spChg chg="mod">
          <ac:chgData name="Daniela Coia" userId="3eb30d30-ac06-4058-be49-36af3ec47be3" providerId="ADAL" clId="{DEB1CE7E-685A-524B-87B0-E0DE6625730B}" dt="2024-10-30T08:52:37.298" v="1133" actId="20577"/>
          <ac:spMkLst>
            <pc:docMk/>
            <pc:sldMk cId="407647166" sldId="273"/>
            <ac:spMk id="7" creationId="{69914177-B18F-33E0-B178-68594B6C8047}"/>
          </ac:spMkLst>
        </pc:spChg>
      </pc:sldChg>
      <pc:sldChg chg="addSp delSp modSp mod">
        <pc:chgData name="Daniela Coia" userId="3eb30d30-ac06-4058-be49-36af3ec47be3" providerId="ADAL" clId="{DEB1CE7E-685A-524B-87B0-E0DE6625730B}" dt="2024-10-31T14:06:53.206" v="2236" actId="20577"/>
        <pc:sldMkLst>
          <pc:docMk/>
          <pc:sldMk cId="1272923406" sldId="274"/>
        </pc:sldMkLst>
        <pc:spChg chg="mod">
          <ac:chgData name="Daniela Coia" userId="3eb30d30-ac06-4058-be49-36af3ec47be3" providerId="ADAL" clId="{DEB1CE7E-685A-524B-87B0-E0DE6625730B}" dt="2024-10-31T14:06:53.206" v="2236" actId="20577"/>
          <ac:spMkLst>
            <pc:docMk/>
            <pc:sldMk cId="1272923406" sldId="274"/>
            <ac:spMk id="3" creationId="{5123ECBC-B079-A68E-A706-2C2BFB4C2404}"/>
          </ac:spMkLst>
        </pc:spChg>
        <pc:spChg chg="del mod">
          <ac:chgData name="Daniela Coia" userId="3eb30d30-ac06-4058-be49-36af3ec47be3" providerId="ADAL" clId="{DEB1CE7E-685A-524B-87B0-E0DE6625730B}" dt="2024-10-31T09:42:58.571" v="1919" actId="478"/>
          <ac:spMkLst>
            <pc:docMk/>
            <pc:sldMk cId="1272923406" sldId="274"/>
            <ac:spMk id="6" creationId="{6FC6E87F-5A5A-2A4C-51AB-FA6D444884DD}"/>
          </ac:spMkLst>
        </pc:spChg>
        <pc:picChg chg="del mod">
          <ac:chgData name="Daniela Coia" userId="3eb30d30-ac06-4058-be49-36af3ec47be3" providerId="ADAL" clId="{DEB1CE7E-685A-524B-87B0-E0DE6625730B}" dt="2024-10-31T09:42:57.200" v="1918" actId="478"/>
          <ac:picMkLst>
            <pc:docMk/>
            <pc:sldMk cId="1272923406" sldId="274"/>
            <ac:picMk id="5" creationId="{11481020-8894-B723-D661-72749FCDD398}"/>
          </ac:picMkLst>
        </pc:picChg>
        <pc:picChg chg="add mod">
          <ac:chgData name="Daniela Coia" userId="3eb30d30-ac06-4058-be49-36af3ec47be3" providerId="ADAL" clId="{DEB1CE7E-685A-524B-87B0-E0DE6625730B}" dt="2024-10-31T09:43:44.741" v="1944" actId="1076"/>
          <ac:picMkLst>
            <pc:docMk/>
            <pc:sldMk cId="1272923406" sldId="274"/>
            <ac:picMk id="7" creationId="{F0287951-7603-A390-19F3-FA14B8CC2043}"/>
          </ac:picMkLst>
        </pc:picChg>
        <pc:picChg chg="add del mod">
          <ac:chgData name="Daniela Coia" userId="3eb30d30-ac06-4058-be49-36af3ec47be3" providerId="ADAL" clId="{DEB1CE7E-685A-524B-87B0-E0DE6625730B}" dt="2024-10-31T09:44:09.909" v="1951" actId="478"/>
          <ac:picMkLst>
            <pc:docMk/>
            <pc:sldMk cId="1272923406" sldId="274"/>
            <ac:picMk id="9" creationId="{363466FB-B6F3-1C63-AE00-151576D05BBB}"/>
          </ac:picMkLst>
        </pc:picChg>
        <pc:picChg chg="add mod">
          <ac:chgData name="Daniela Coia" userId="3eb30d30-ac06-4058-be49-36af3ec47be3" providerId="ADAL" clId="{DEB1CE7E-685A-524B-87B0-E0DE6625730B}" dt="2024-10-31T09:45:16.377" v="1956" actId="1076"/>
          <ac:picMkLst>
            <pc:docMk/>
            <pc:sldMk cId="1272923406" sldId="274"/>
            <ac:picMk id="11" creationId="{74FB5A86-62D7-74F5-2B59-F2F3797B1310}"/>
          </ac:picMkLst>
        </pc:picChg>
      </pc:sldChg>
      <pc:sldChg chg="modSp mod">
        <pc:chgData name="Daniela Coia" userId="3eb30d30-ac06-4058-be49-36af3ec47be3" providerId="ADAL" clId="{DEB1CE7E-685A-524B-87B0-E0DE6625730B}" dt="2024-10-31T13:47:04.919" v="2183" actId="20577"/>
        <pc:sldMkLst>
          <pc:docMk/>
          <pc:sldMk cId="2116307641" sldId="275"/>
        </pc:sldMkLst>
        <pc:spChg chg="mod">
          <ac:chgData name="Daniela Coia" userId="3eb30d30-ac06-4058-be49-36af3ec47be3" providerId="ADAL" clId="{DEB1CE7E-685A-524B-87B0-E0DE6625730B}" dt="2024-10-31T13:47:04.919" v="2183" actId="20577"/>
          <ac:spMkLst>
            <pc:docMk/>
            <pc:sldMk cId="2116307641" sldId="275"/>
            <ac:spMk id="3" creationId="{23FB6761-AD8C-998C-23A8-97127C489B69}"/>
          </ac:spMkLst>
        </pc:spChg>
      </pc:sldChg>
      <pc:sldChg chg="modSp mod ord">
        <pc:chgData name="Daniela Coia" userId="3eb30d30-ac06-4058-be49-36af3ec47be3" providerId="ADAL" clId="{DEB1CE7E-685A-524B-87B0-E0DE6625730B}" dt="2024-10-31T08:52:08.716" v="1782" actId="20578"/>
        <pc:sldMkLst>
          <pc:docMk/>
          <pc:sldMk cId="3012906523" sldId="276"/>
        </pc:sldMkLst>
        <pc:spChg chg="mod">
          <ac:chgData name="Daniela Coia" userId="3eb30d30-ac06-4058-be49-36af3ec47be3" providerId="ADAL" clId="{DEB1CE7E-685A-524B-87B0-E0DE6625730B}" dt="2024-10-30T08:14:09.761" v="1017" actId="20577"/>
          <ac:spMkLst>
            <pc:docMk/>
            <pc:sldMk cId="3012906523" sldId="276"/>
            <ac:spMk id="14" creationId="{5DEBC348-2584-B4B7-8A52-F5872A83D558}"/>
          </ac:spMkLst>
        </pc:spChg>
      </pc:sldChg>
      <pc:sldChg chg="ord">
        <pc:chgData name="Daniela Coia" userId="3eb30d30-ac06-4058-be49-36af3ec47be3" providerId="ADAL" clId="{DEB1CE7E-685A-524B-87B0-E0DE6625730B}" dt="2024-10-29T13:37:24.044" v="70" actId="20578"/>
        <pc:sldMkLst>
          <pc:docMk/>
          <pc:sldMk cId="1349261846" sldId="277"/>
        </pc:sldMkLst>
      </pc:sldChg>
      <pc:sldChg chg="ord">
        <pc:chgData name="Daniela Coia" userId="3eb30d30-ac06-4058-be49-36af3ec47be3" providerId="ADAL" clId="{DEB1CE7E-685A-524B-87B0-E0DE6625730B}" dt="2024-10-29T14:12:43.603" v="677" actId="20578"/>
        <pc:sldMkLst>
          <pc:docMk/>
          <pc:sldMk cId="1926974487" sldId="278"/>
        </pc:sldMkLst>
      </pc:sldChg>
      <pc:sldChg chg="addSp modSp mod">
        <pc:chgData name="Daniela Coia" userId="3eb30d30-ac06-4058-be49-36af3ec47be3" providerId="ADAL" clId="{DEB1CE7E-685A-524B-87B0-E0DE6625730B}" dt="2024-10-30T12:47:16.826" v="1378" actId="113"/>
        <pc:sldMkLst>
          <pc:docMk/>
          <pc:sldMk cId="1128084117" sldId="279"/>
        </pc:sldMkLst>
        <pc:spChg chg="mod">
          <ac:chgData name="Daniela Coia" userId="3eb30d30-ac06-4058-be49-36af3ec47be3" providerId="ADAL" clId="{DEB1CE7E-685A-524B-87B0-E0DE6625730B}" dt="2024-10-30T12:47:16.826" v="1378" actId="113"/>
          <ac:spMkLst>
            <pc:docMk/>
            <pc:sldMk cId="1128084117" sldId="279"/>
            <ac:spMk id="3" creationId="{754B1E81-45B0-A1A3-97F6-2A272EA50E98}"/>
          </ac:spMkLst>
        </pc:spChg>
        <pc:spChg chg="add mod">
          <ac:chgData name="Daniela Coia" userId="3eb30d30-ac06-4058-be49-36af3ec47be3" providerId="ADAL" clId="{DEB1CE7E-685A-524B-87B0-E0DE6625730B}" dt="2024-10-29T14:01:29.597" v="194" actId="1076"/>
          <ac:spMkLst>
            <pc:docMk/>
            <pc:sldMk cId="1128084117" sldId="279"/>
            <ac:spMk id="4" creationId="{943DA00A-21E5-C872-3B31-C8B0FFE2EF08}"/>
          </ac:spMkLst>
        </pc:spChg>
        <pc:picChg chg="add mod">
          <ac:chgData name="Daniela Coia" userId="3eb30d30-ac06-4058-be49-36af3ec47be3" providerId="ADAL" clId="{DEB1CE7E-685A-524B-87B0-E0DE6625730B}" dt="2024-10-30T07:58:43.042" v="942" actId="1076"/>
          <ac:picMkLst>
            <pc:docMk/>
            <pc:sldMk cId="1128084117" sldId="279"/>
            <ac:picMk id="5" creationId="{7B8514DD-3DEF-D6A0-77F4-CA6E55A0B143}"/>
          </ac:picMkLst>
        </pc:picChg>
      </pc:sldChg>
      <pc:sldChg chg="delSp modSp mod">
        <pc:chgData name="Daniela Coia" userId="3eb30d30-ac06-4058-be49-36af3ec47be3" providerId="ADAL" clId="{DEB1CE7E-685A-524B-87B0-E0DE6625730B}" dt="2024-10-30T12:48:01.791" v="1386" actId="207"/>
        <pc:sldMkLst>
          <pc:docMk/>
          <pc:sldMk cId="3455835267" sldId="281"/>
        </pc:sldMkLst>
        <pc:spChg chg="mod">
          <ac:chgData name="Daniela Coia" userId="3eb30d30-ac06-4058-be49-36af3ec47be3" providerId="ADAL" clId="{DEB1CE7E-685A-524B-87B0-E0DE6625730B}" dt="2024-10-30T12:48:01.791" v="1386" actId="207"/>
          <ac:spMkLst>
            <pc:docMk/>
            <pc:sldMk cId="3455835267" sldId="281"/>
            <ac:spMk id="3" creationId="{13E6A46A-B3A5-C86E-E587-C91C3694C6D3}"/>
          </ac:spMkLst>
        </pc:spChg>
        <pc:picChg chg="del mod">
          <ac:chgData name="Daniela Coia" userId="3eb30d30-ac06-4058-be49-36af3ec47be3" providerId="ADAL" clId="{DEB1CE7E-685A-524B-87B0-E0DE6625730B}" dt="2024-10-30T07:58:33.429" v="940" actId="21"/>
          <ac:picMkLst>
            <pc:docMk/>
            <pc:sldMk cId="3455835267" sldId="281"/>
            <ac:picMk id="7" creationId="{9C59EB03-E176-BD09-37E9-08B6E472764C}"/>
          </ac:picMkLst>
        </pc:picChg>
      </pc:sldChg>
      <pc:sldChg chg="addSp modSp new mod ord">
        <pc:chgData name="Daniela Coia" userId="3eb30d30-ac06-4058-be49-36af3ec47be3" providerId="ADAL" clId="{DEB1CE7E-685A-524B-87B0-E0DE6625730B}" dt="2024-10-29T13:36:58.765" v="64" actId="20578"/>
        <pc:sldMkLst>
          <pc:docMk/>
          <pc:sldMk cId="2207919926" sldId="282"/>
        </pc:sldMkLst>
        <pc:spChg chg="mod">
          <ac:chgData name="Daniela Coia" userId="3eb30d30-ac06-4058-be49-36af3ec47be3" providerId="ADAL" clId="{DEB1CE7E-685A-524B-87B0-E0DE6625730B}" dt="2024-10-29T12:20:11.131" v="53"/>
          <ac:spMkLst>
            <pc:docMk/>
            <pc:sldMk cId="2207919926" sldId="282"/>
            <ac:spMk id="2" creationId="{15615FFC-9242-C2E8-F8E0-911FC1A1ECDE}"/>
          </ac:spMkLst>
        </pc:spChg>
        <pc:spChg chg="mod">
          <ac:chgData name="Daniela Coia" userId="3eb30d30-ac06-4058-be49-36af3ec47be3" providerId="ADAL" clId="{DEB1CE7E-685A-524B-87B0-E0DE6625730B}" dt="2024-10-29T12:18:43.976" v="43"/>
          <ac:spMkLst>
            <pc:docMk/>
            <pc:sldMk cId="2207919926" sldId="282"/>
            <ac:spMk id="3" creationId="{60CEE8B1-1800-3060-EF62-DC7CEB53DA1C}"/>
          </ac:spMkLst>
        </pc:spChg>
        <pc:picChg chg="add mod">
          <ac:chgData name="Daniela Coia" userId="3eb30d30-ac06-4058-be49-36af3ec47be3" providerId="ADAL" clId="{DEB1CE7E-685A-524B-87B0-E0DE6625730B}" dt="2024-10-29T12:19:57.634" v="52" actId="14100"/>
          <ac:picMkLst>
            <pc:docMk/>
            <pc:sldMk cId="2207919926" sldId="282"/>
            <ac:picMk id="5" creationId="{F58C4C63-96B8-6E21-8F30-9AAB86F07491}"/>
          </ac:picMkLst>
        </pc:picChg>
      </pc:sldChg>
      <pc:sldChg chg="new del">
        <pc:chgData name="Daniela Coia" userId="3eb30d30-ac06-4058-be49-36af3ec47be3" providerId="ADAL" clId="{DEB1CE7E-685A-524B-87B0-E0DE6625730B}" dt="2024-10-29T13:37:56.896" v="78" actId="2696"/>
        <pc:sldMkLst>
          <pc:docMk/>
          <pc:sldMk cId="2588002985" sldId="283"/>
        </pc:sldMkLst>
      </pc:sldChg>
      <pc:sldChg chg="new ord">
        <pc:chgData name="Daniela Coia" userId="3eb30d30-ac06-4058-be49-36af3ec47be3" providerId="ADAL" clId="{DEB1CE7E-685A-524B-87B0-E0DE6625730B}" dt="2024-10-31T08:52:12.027" v="1783" actId="20578"/>
        <pc:sldMkLst>
          <pc:docMk/>
          <pc:sldMk cId="2208973218" sldId="284"/>
        </pc:sldMkLst>
      </pc:sldChg>
      <pc:sldChg chg="new del">
        <pc:chgData name="Daniela Coia" userId="3eb30d30-ac06-4058-be49-36af3ec47be3" providerId="ADAL" clId="{DEB1CE7E-685A-524B-87B0-E0DE6625730B}" dt="2024-10-29T13:36:25.349" v="60" actId="2696"/>
        <pc:sldMkLst>
          <pc:docMk/>
          <pc:sldMk cId="289570266" sldId="285"/>
        </pc:sldMkLst>
      </pc:sldChg>
      <pc:sldChg chg="new del">
        <pc:chgData name="Daniela Coia" userId="3eb30d30-ac06-4058-be49-36af3ec47be3" providerId="ADAL" clId="{DEB1CE7E-685A-524B-87B0-E0DE6625730B}" dt="2024-10-30T13:51:07.821" v="1478" actId="2696"/>
        <pc:sldMkLst>
          <pc:docMk/>
          <pc:sldMk cId="1009872532" sldId="285"/>
        </pc:sldMkLst>
      </pc:sldChg>
      <pc:sldChg chg="addSp delSp modSp add mod">
        <pc:chgData name="Daniela Coia" userId="3eb30d30-ac06-4058-be49-36af3ec47be3" providerId="ADAL" clId="{DEB1CE7E-685A-524B-87B0-E0DE6625730B}" dt="2024-10-31T14:04:54.593" v="2197" actId="20577"/>
        <pc:sldMkLst>
          <pc:docMk/>
          <pc:sldMk cId="909156621" sldId="286"/>
        </pc:sldMkLst>
        <pc:spChg chg="mod">
          <ac:chgData name="Daniela Coia" userId="3eb30d30-ac06-4058-be49-36af3ec47be3" providerId="ADAL" clId="{DEB1CE7E-685A-524B-87B0-E0DE6625730B}" dt="2024-10-31T14:04:54.593" v="2197" actId="20577"/>
          <ac:spMkLst>
            <pc:docMk/>
            <pc:sldMk cId="909156621" sldId="286"/>
            <ac:spMk id="2" creationId="{7D63C51D-93F2-BA52-2431-0C493728A327}"/>
          </ac:spMkLst>
        </pc:spChg>
        <pc:spChg chg="mod">
          <ac:chgData name="Daniela Coia" userId="3eb30d30-ac06-4058-be49-36af3ec47be3" providerId="ADAL" clId="{DEB1CE7E-685A-524B-87B0-E0DE6625730B}" dt="2024-10-30T13:54:42.714" v="1499"/>
          <ac:spMkLst>
            <pc:docMk/>
            <pc:sldMk cId="909156621" sldId="286"/>
            <ac:spMk id="3" creationId="{7DCABF8E-9572-CD72-036F-4A3129596830}"/>
          </ac:spMkLst>
        </pc:spChg>
        <pc:spChg chg="add mod">
          <ac:chgData name="Daniela Coia" userId="3eb30d30-ac06-4058-be49-36af3ec47be3" providerId="ADAL" clId="{DEB1CE7E-685A-524B-87B0-E0DE6625730B}" dt="2024-10-31T14:03:48.280" v="2189" actId="692"/>
          <ac:spMkLst>
            <pc:docMk/>
            <pc:sldMk cId="909156621" sldId="286"/>
            <ac:spMk id="4" creationId="{AED8FABE-1B75-446E-388D-FA51BF291A57}"/>
          </ac:spMkLst>
        </pc:spChg>
        <pc:spChg chg="add mod">
          <ac:chgData name="Daniela Coia" userId="3eb30d30-ac06-4058-be49-36af3ec47be3" providerId="ADAL" clId="{DEB1CE7E-685A-524B-87B0-E0DE6625730B}" dt="2024-10-31T14:04:19.787" v="2196" actId="1076"/>
          <ac:spMkLst>
            <pc:docMk/>
            <pc:sldMk cId="909156621" sldId="286"/>
            <ac:spMk id="5" creationId="{8671398D-9E0B-587A-7F26-6E703D28D28E}"/>
          </ac:spMkLst>
        </pc:spChg>
        <pc:spChg chg="mod">
          <ac:chgData name="Daniela Coia" userId="3eb30d30-ac06-4058-be49-36af3ec47be3" providerId="ADAL" clId="{DEB1CE7E-685A-524B-87B0-E0DE6625730B}" dt="2024-10-30T15:03:13.197" v="1768" actId="14100"/>
          <ac:spMkLst>
            <pc:docMk/>
            <pc:sldMk cId="909156621" sldId="286"/>
            <ac:spMk id="7" creationId="{7D8F3706-86D1-DFB7-082F-9E8E9FFD76A8}"/>
          </ac:spMkLst>
        </pc:spChg>
        <pc:spChg chg="mod">
          <ac:chgData name="Daniela Coia" userId="3eb30d30-ac06-4058-be49-36af3ec47be3" providerId="ADAL" clId="{DEB1CE7E-685A-524B-87B0-E0DE6625730B}" dt="2024-10-30T15:04:00.378" v="1775" actId="1076"/>
          <ac:spMkLst>
            <pc:docMk/>
            <pc:sldMk cId="909156621" sldId="286"/>
            <ac:spMk id="9" creationId="{923FBD92-7870-5F22-7C44-4ADB50472ACA}"/>
          </ac:spMkLst>
        </pc:spChg>
        <pc:spChg chg="mod">
          <ac:chgData name="Daniela Coia" userId="3eb30d30-ac06-4058-be49-36af3ec47be3" providerId="ADAL" clId="{DEB1CE7E-685A-524B-87B0-E0DE6625730B}" dt="2024-10-30T15:04:21.624" v="1780" actId="14100"/>
          <ac:spMkLst>
            <pc:docMk/>
            <pc:sldMk cId="909156621" sldId="286"/>
            <ac:spMk id="10" creationId="{8E4FDB5B-16ED-C423-20E0-BE7A0CD5E242}"/>
          </ac:spMkLst>
        </pc:spChg>
        <pc:spChg chg="mod">
          <ac:chgData name="Daniela Coia" userId="3eb30d30-ac06-4058-be49-36af3ec47be3" providerId="ADAL" clId="{DEB1CE7E-685A-524B-87B0-E0DE6625730B}" dt="2024-10-30T15:04:09.522" v="1778" actId="1076"/>
          <ac:spMkLst>
            <pc:docMk/>
            <pc:sldMk cId="909156621" sldId="286"/>
            <ac:spMk id="11" creationId="{353DFF46-1AEA-A8FB-B62E-5DDC84BF6152}"/>
          </ac:spMkLst>
        </pc:spChg>
        <pc:spChg chg="mod">
          <ac:chgData name="Daniela Coia" userId="3eb30d30-ac06-4058-be49-36af3ec47be3" providerId="ADAL" clId="{DEB1CE7E-685A-524B-87B0-E0DE6625730B}" dt="2024-10-30T15:00:51.286" v="1764" actId="1076"/>
          <ac:spMkLst>
            <pc:docMk/>
            <pc:sldMk cId="909156621" sldId="286"/>
            <ac:spMk id="12" creationId="{3FBC0C9D-2BFD-FA5D-6EEC-BEA60D7E1BF6}"/>
          </ac:spMkLst>
        </pc:spChg>
        <pc:spChg chg="mod">
          <ac:chgData name="Daniela Coia" userId="3eb30d30-ac06-4058-be49-36af3ec47be3" providerId="ADAL" clId="{DEB1CE7E-685A-524B-87B0-E0DE6625730B}" dt="2024-10-30T15:04:14.653" v="1779" actId="1076"/>
          <ac:spMkLst>
            <pc:docMk/>
            <pc:sldMk cId="909156621" sldId="286"/>
            <ac:spMk id="13" creationId="{65D15645-A06A-B0F4-C122-EA0E6DB80876}"/>
          </ac:spMkLst>
        </pc:spChg>
        <pc:spChg chg="add mod">
          <ac:chgData name="Daniela Coia" userId="3eb30d30-ac06-4058-be49-36af3ec47be3" providerId="ADAL" clId="{DEB1CE7E-685A-524B-87B0-E0DE6625730B}" dt="2024-10-31T08:53:29.645" v="1792" actId="20577"/>
          <ac:spMkLst>
            <pc:docMk/>
            <pc:sldMk cId="909156621" sldId="286"/>
            <ac:spMk id="15" creationId="{F7642CB9-5893-AAFB-1B26-4DEEB91ADB71}"/>
          </ac:spMkLst>
        </pc:spChg>
        <pc:picChg chg="del">
          <ac:chgData name="Daniela Coia" userId="3eb30d30-ac06-4058-be49-36af3ec47be3" providerId="ADAL" clId="{DEB1CE7E-685A-524B-87B0-E0DE6625730B}" dt="2024-10-30T13:51:23.362" v="1479" actId="478"/>
          <ac:picMkLst>
            <pc:docMk/>
            <pc:sldMk cId="909156621" sldId="286"/>
            <ac:picMk id="5" creationId="{CAE243D3-BA42-C77D-1C1F-30094AD0CA0D}"/>
          </ac:picMkLst>
        </pc:picChg>
        <pc:picChg chg="add del mod">
          <ac:chgData name="Daniela Coia" userId="3eb30d30-ac06-4058-be49-36af3ec47be3" providerId="ADAL" clId="{DEB1CE7E-685A-524B-87B0-E0DE6625730B}" dt="2024-10-30T13:53:30.259" v="1487" actId="478"/>
          <ac:picMkLst>
            <pc:docMk/>
            <pc:sldMk cId="909156621" sldId="286"/>
            <ac:picMk id="6" creationId="{76AC74F2-E2FE-1FC2-78D1-448812D17834}"/>
          </ac:picMkLst>
        </pc:picChg>
        <pc:picChg chg="add del mod">
          <ac:chgData name="Daniela Coia" userId="3eb30d30-ac06-4058-be49-36af3ec47be3" providerId="ADAL" clId="{DEB1CE7E-685A-524B-87B0-E0DE6625730B}" dt="2024-10-30T13:54:27.072" v="1497" actId="478"/>
          <ac:picMkLst>
            <pc:docMk/>
            <pc:sldMk cId="909156621" sldId="286"/>
            <ac:picMk id="14" creationId="{0E89C895-2C24-7B37-FF4F-1FF222615615}"/>
          </ac:picMkLst>
        </pc:picChg>
      </pc:sldChg>
      <pc:sldChg chg="addSp delSp modSp add mod setBg">
        <pc:chgData name="Daniela Coia" userId="3eb30d30-ac06-4058-be49-36af3ec47be3" providerId="ADAL" clId="{DEB1CE7E-685A-524B-87B0-E0DE6625730B}" dt="2024-10-31T14:05:55.670" v="2219" actId="122"/>
        <pc:sldMkLst>
          <pc:docMk/>
          <pc:sldMk cId="4022655384" sldId="287"/>
        </pc:sldMkLst>
        <pc:spChg chg="mod">
          <ac:chgData name="Daniela Coia" userId="3eb30d30-ac06-4058-be49-36af3ec47be3" providerId="ADAL" clId="{DEB1CE7E-685A-524B-87B0-E0DE6625730B}" dt="2024-10-31T14:05:03.011" v="2199" actId="20577"/>
          <ac:spMkLst>
            <pc:docMk/>
            <pc:sldMk cId="4022655384" sldId="287"/>
            <ac:spMk id="2" creationId="{0870D773-204F-AD7F-2057-4A66322827FB}"/>
          </ac:spMkLst>
        </pc:spChg>
        <pc:spChg chg="del">
          <ac:chgData name="Daniela Coia" userId="3eb30d30-ac06-4058-be49-36af3ec47be3" providerId="ADAL" clId="{DEB1CE7E-685A-524B-87B0-E0DE6625730B}" dt="2024-10-31T09:06:54.057" v="1882" actId="478"/>
          <ac:spMkLst>
            <pc:docMk/>
            <pc:sldMk cId="4022655384" sldId="287"/>
            <ac:spMk id="3" creationId="{DD758AA2-B6B2-0C16-70DD-92F681E1224B}"/>
          </ac:spMkLst>
        </pc:spChg>
        <pc:spChg chg="add del mod">
          <ac:chgData name="Daniela Coia" userId="3eb30d30-ac06-4058-be49-36af3ec47be3" providerId="ADAL" clId="{DEB1CE7E-685A-524B-87B0-E0DE6625730B}" dt="2024-10-31T09:02:49.149" v="1846" actId="931"/>
          <ac:spMkLst>
            <pc:docMk/>
            <pc:sldMk cId="4022655384" sldId="287"/>
            <ac:spMk id="4" creationId="{40F35234-E6D3-643B-6ED2-6158FEE788C5}"/>
          </ac:spMkLst>
        </pc:spChg>
        <pc:spChg chg="mod">
          <ac:chgData name="Daniela Coia" userId="3eb30d30-ac06-4058-be49-36af3ec47be3" providerId="ADAL" clId="{DEB1CE7E-685A-524B-87B0-E0DE6625730B}" dt="2024-10-31T14:05:49.544" v="2217" actId="122"/>
          <ac:spMkLst>
            <pc:docMk/>
            <pc:sldMk cId="4022655384" sldId="287"/>
            <ac:spMk id="6" creationId="{859AC0E9-E10A-E470-2B34-795D2EE34B99}"/>
          </ac:spMkLst>
        </pc:spChg>
        <pc:spChg chg="mod">
          <ac:chgData name="Daniela Coia" userId="3eb30d30-ac06-4058-be49-36af3ec47be3" providerId="ADAL" clId="{DEB1CE7E-685A-524B-87B0-E0DE6625730B}" dt="2024-10-31T14:05:55.670" v="2219" actId="122"/>
          <ac:spMkLst>
            <pc:docMk/>
            <pc:sldMk cId="4022655384" sldId="287"/>
            <ac:spMk id="7" creationId="{7D201A6A-E6BF-A5BC-C282-CEDE37C95BA5}"/>
          </ac:spMkLst>
        </pc:spChg>
        <pc:spChg chg="add del mod">
          <ac:chgData name="Daniela Coia" userId="3eb30d30-ac06-4058-be49-36af3ec47be3" providerId="ADAL" clId="{DEB1CE7E-685A-524B-87B0-E0DE6625730B}" dt="2024-10-31T09:03:44.938" v="1857" actId="931"/>
          <ac:spMkLst>
            <pc:docMk/>
            <pc:sldMk cId="4022655384" sldId="287"/>
            <ac:spMk id="9" creationId="{F24A551B-878F-F8BF-4D07-9BD0A583B60E}"/>
          </ac:spMkLst>
        </pc:spChg>
        <pc:spChg chg="mod">
          <ac:chgData name="Daniela Coia" userId="3eb30d30-ac06-4058-be49-36af3ec47be3" providerId="ADAL" clId="{DEB1CE7E-685A-524B-87B0-E0DE6625730B}" dt="2024-10-31T09:07:11.999" v="1886" actId="1076"/>
          <ac:spMkLst>
            <pc:docMk/>
            <pc:sldMk cId="4022655384" sldId="287"/>
            <ac:spMk id="11" creationId="{C1D2D4BB-2B7D-2B97-81DA-BC8C1F3EE08A}"/>
          </ac:spMkLst>
        </pc:spChg>
        <pc:spChg chg="mod">
          <ac:chgData name="Daniela Coia" userId="3eb30d30-ac06-4058-be49-36af3ec47be3" providerId="ADAL" clId="{DEB1CE7E-685A-524B-87B0-E0DE6625730B}" dt="2024-10-31T09:07:14.640" v="1887" actId="1076"/>
          <ac:spMkLst>
            <pc:docMk/>
            <pc:sldMk cId="4022655384" sldId="287"/>
            <ac:spMk id="12" creationId="{51B1CF1F-720F-974B-C8AF-A4570C493DB0}"/>
          </ac:spMkLst>
        </pc:spChg>
        <pc:spChg chg="mod">
          <ac:chgData name="Daniela Coia" userId="3eb30d30-ac06-4058-be49-36af3ec47be3" providerId="ADAL" clId="{DEB1CE7E-685A-524B-87B0-E0DE6625730B}" dt="2024-10-31T10:02:46.590" v="1978" actId="20577"/>
          <ac:spMkLst>
            <pc:docMk/>
            <pc:sldMk cId="4022655384" sldId="287"/>
            <ac:spMk id="13" creationId="{E83F8EEA-E949-130E-8E0D-84562C0C8830}"/>
          </ac:spMkLst>
        </pc:spChg>
        <pc:spChg chg="del mod">
          <ac:chgData name="Daniela Coia" userId="3eb30d30-ac06-4058-be49-36af3ec47be3" providerId="ADAL" clId="{DEB1CE7E-685A-524B-87B0-E0DE6625730B}" dt="2024-10-31T09:07:50.302" v="1891" actId="478"/>
          <ac:spMkLst>
            <pc:docMk/>
            <pc:sldMk cId="4022655384" sldId="287"/>
            <ac:spMk id="14" creationId="{FAA78C9E-BDE8-E5E9-6537-28A3CEEBEE0A}"/>
          </ac:spMkLst>
        </pc:spChg>
        <pc:spChg chg="del mod">
          <ac:chgData name="Daniela Coia" userId="3eb30d30-ac06-4058-be49-36af3ec47be3" providerId="ADAL" clId="{DEB1CE7E-685A-524B-87B0-E0DE6625730B}" dt="2024-10-31T09:07:51.970" v="1892" actId="478"/>
          <ac:spMkLst>
            <pc:docMk/>
            <pc:sldMk cId="4022655384" sldId="287"/>
            <ac:spMk id="15" creationId="{1781A872-4037-ABB0-5A31-B7C671D8F777}"/>
          </ac:spMkLst>
        </pc:spChg>
        <pc:spChg chg="add del mod">
          <ac:chgData name="Daniela Coia" userId="3eb30d30-ac06-4058-be49-36af3ec47be3" providerId="ADAL" clId="{DEB1CE7E-685A-524B-87B0-E0DE6625730B}" dt="2024-10-31T09:04:18.569" v="1862" actId="931"/>
          <ac:spMkLst>
            <pc:docMk/>
            <pc:sldMk cId="4022655384" sldId="287"/>
            <ac:spMk id="18" creationId="{A00B1A0F-5946-B847-092F-4BF282276F02}"/>
          </ac:spMkLst>
        </pc:spChg>
        <pc:spChg chg="add mod">
          <ac:chgData name="Daniela Coia" userId="3eb30d30-ac06-4058-be49-36af3ec47be3" providerId="ADAL" clId="{DEB1CE7E-685A-524B-87B0-E0DE6625730B}" dt="2024-10-31T09:08:52.628" v="1901" actId="1076"/>
          <ac:spMkLst>
            <pc:docMk/>
            <pc:sldMk cId="4022655384" sldId="287"/>
            <ac:spMk id="21" creationId="{370C3346-AA8F-7183-4501-313D7C2E7D4B}"/>
          </ac:spMkLst>
        </pc:spChg>
        <pc:spChg chg="add mod">
          <ac:chgData name="Daniela Coia" userId="3eb30d30-ac06-4058-be49-36af3ec47be3" providerId="ADAL" clId="{DEB1CE7E-685A-524B-87B0-E0DE6625730B}" dt="2024-10-31T09:09:32.372" v="1909" actId="1076"/>
          <ac:spMkLst>
            <pc:docMk/>
            <pc:sldMk cId="4022655384" sldId="287"/>
            <ac:spMk id="22" creationId="{6278E3A1-69C2-A3AF-9763-B1E6982FD59E}"/>
          </ac:spMkLst>
        </pc:spChg>
        <pc:spChg chg="add del">
          <ac:chgData name="Daniela Coia" userId="3eb30d30-ac06-4058-be49-36af3ec47be3" providerId="ADAL" clId="{DEB1CE7E-685A-524B-87B0-E0DE6625730B}" dt="2024-10-31T10:01:25.665" v="1962" actId="11529"/>
          <ac:spMkLst>
            <pc:docMk/>
            <pc:sldMk cId="4022655384" sldId="287"/>
            <ac:spMk id="23" creationId="{95169FED-8C71-DE5D-1808-F867461AB568}"/>
          </ac:spMkLst>
        </pc:spChg>
        <pc:spChg chg="add mod">
          <ac:chgData name="Daniela Coia" userId="3eb30d30-ac06-4058-be49-36af3ec47be3" providerId="ADAL" clId="{DEB1CE7E-685A-524B-87B0-E0DE6625730B}" dt="2024-10-31T10:02:04.242" v="1969" actId="1076"/>
          <ac:spMkLst>
            <pc:docMk/>
            <pc:sldMk cId="4022655384" sldId="287"/>
            <ac:spMk id="24" creationId="{A664EF27-0256-8E55-52BE-DD67D5B40AFF}"/>
          </ac:spMkLst>
        </pc:spChg>
        <pc:spChg chg="add mod">
          <ac:chgData name="Daniela Coia" userId="3eb30d30-ac06-4058-be49-36af3ec47be3" providerId="ADAL" clId="{DEB1CE7E-685A-524B-87B0-E0DE6625730B}" dt="2024-10-31T10:02:21.442" v="1971" actId="1076"/>
          <ac:spMkLst>
            <pc:docMk/>
            <pc:sldMk cId="4022655384" sldId="287"/>
            <ac:spMk id="25" creationId="{00FB9F16-8910-A3E8-E773-038F4FA9D57B}"/>
          </ac:spMkLst>
        </pc:spChg>
        <pc:picChg chg="add del mod">
          <ac:chgData name="Daniela Coia" userId="3eb30d30-ac06-4058-be49-36af3ec47be3" providerId="ADAL" clId="{DEB1CE7E-685A-524B-87B0-E0DE6625730B}" dt="2024-10-31T09:03:16.042" v="1856" actId="478"/>
          <ac:picMkLst>
            <pc:docMk/>
            <pc:sldMk cId="4022655384" sldId="287"/>
            <ac:picMk id="8" creationId="{D78933B3-4333-2C4D-3E71-7B9FA50C5F94}"/>
          </ac:picMkLst>
        </pc:picChg>
        <pc:picChg chg="del">
          <ac:chgData name="Daniela Coia" userId="3eb30d30-ac06-4058-be49-36af3ec47be3" providerId="ADAL" clId="{DEB1CE7E-685A-524B-87B0-E0DE6625730B}" dt="2024-10-31T09:02:38.900" v="1845" actId="478"/>
          <ac:picMkLst>
            <pc:docMk/>
            <pc:sldMk cId="4022655384" sldId="287"/>
            <ac:picMk id="10" creationId="{63DD93B7-F378-34C6-4C56-86EC011C5D75}"/>
          </ac:picMkLst>
        </pc:picChg>
        <pc:picChg chg="add del mod">
          <ac:chgData name="Daniela Coia" userId="3eb30d30-ac06-4058-be49-36af3ec47be3" providerId="ADAL" clId="{DEB1CE7E-685A-524B-87B0-E0DE6625730B}" dt="2024-10-31T09:03:52.870" v="1861" actId="478"/>
          <ac:picMkLst>
            <pc:docMk/>
            <pc:sldMk cId="4022655384" sldId="287"/>
            <ac:picMk id="17" creationId="{065A9441-A3A7-5747-2931-C9D339865F18}"/>
          </ac:picMkLst>
        </pc:picChg>
        <pc:picChg chg="add mod">
          <ac:chgData name="Daniela Coia" userId="3eb30d30-ac06-4058-be49-36af3ec47be3" providerId="ADAL" clId="{DEB1CE7E-685A-524B-87B0-E0DE6625730B}" dt="2024-10-31T10:02:01.544" v="1968" actId="1076"/>
          <ac:picMkLst>
            <pc:docMk/>
            <pc:sldMk cId="4022655384" sldId="287"/>
            <ac:picMk id="20" creationId="{2878E18E-EB67-7BF9-CF12-A44F54572AE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VALUE</c:v>
                </c:pt>
              </c:strCache>
            </c:strRef>
          </c:tx>
          <c:spPr>
            <a:ln>
              <a:noFill/>
            </a:ln>
            <a:effectLst/>
            <a:scene3d>
              <a:camera prst="orthographicFront"/>
              <a:lightRig rig="threePt" dir="t"/>
            </a:scene3d>
            <a:sp3d prstMaterial="matte"/>
          </c:spPr>
          <c:explosion val="5"/>
          <c:dPt>
            <c:idx val="0"/>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01-741F-47C1-9996-DF6877D07366}"/>
              </c:ext>
            </c:extLst>
          </c:dPt>
          <c:dPt>
            <c:idx val="1"/>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03-741F-47C1-9996-DF6877D07366}"/>
              </c:ext>
            </c:extLst>
          </c:dPt>
          <c:dPt>
            <c:idx val="2"/>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05-741F-47C1-9996-DF6877D07366}"/>
              </c:ext>
            </c:extLst>
          </c:dPt>
          <c:dPt>
            <c:idx val="3"/>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07-741F-47C1-9996-DF6877D07366}"/>
              </c:ext>
            </c:extLst>
          </c:dPt>
          <c:dPt>
            <c:idx val="4"/>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09-741F-47C1-9996-DF6877D07366}"/>
              </c:ext>
            </c:extLst>
          </c:dPt>
          <c:dPt>
            <c:idx val="5"/>
            <c:bubble3D val="0"/>
            <c:spPr>
              <a:solidFill>
                <a:srgbClr val="FBAB18"/>
              </a:solidFill>
              <a:ln>
                <a:noFill/>
              </a:ln>
              <a:effectLst/>
              <a:scene3d>
                <a:camera prst="orthographicFront"/>
                <a:lightRig rig="threePt" dir="t"/>
              </a:scene3d>
              <a:sp3d prstMaterial="matte"/>
            </c:spPr>
            <c:extLst>
              <c:ext xmlns:c16="http://schemas.microsoft.com/office/drawing/2014/chart" uri="{C3380CC4-5D6E-409C-BE32-E72D297353CC}">
                <c16:uniqueId val="{0000000B-741F-47C1-9996-DF6877D07366}"/>
              </c:ext>
            </c:extLst>
          </c:dPt>
          <c:dPt>
            <c:idx val="6"/>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0D-741F-47C1-9996-DF6877D07366}"/>
              </c:ext>
            </c:extLst>
          </c:dPt>
          <c:dPt>
            <c:idx val="7"/>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0F-741F-47C1-9996-DF6877D07366}"/>
              </c:ext>
            </c:extLst>
          </c:dPt>
          <c:dPt>
            <c:idx val="8"/>
            <c:bubble3D val="0"/>
            <c:spPr>
              <a:solidFill>
                <a:srgbClr val="F1666A"/>
              </a:solidFill>
              <a:ln>
                <a:noFill/>
              </a:ln>
              <a:effectLst/>
              <a:scene3d>
                <a:camera prst="orthographicFront"/>
                <a:lightRig rig="threePt" dir="t"/>
              </a:scene3d>
              <a:sp3d prstMaterial="matte"/>
            </c:spPr>
            <c:extLst>
              <c:ext xmlns:c16="http://schemas.microsoft.com/office/drawing/2014/chart" uri="{C3380CC4-5D6E-409C-BE32-E72D297353CC}">
                <c16:uniqueId val="{00000011-741F-47C1-9996-DF6877D07366}"/>
              </c:ext>
            </c:extLst>
          </c:dPt>
          <c:dPt>
            <c:idx val="9"/>
            <c:bubble3D val="0"/>
            <c:spPr>
              <a:solidFill>
                <a:srgbClr val="ED1B2F"/>
              </a:solidFill>
              <a:ln>
                <a:noFill/>
              </a:ln>
              <a:effectLst/>
              <a:scene3d>
                <a:camera prst="orthographicFront"/>
                <a:lightRig rig="threePt" dir="t"/>
              </a:scene3d>
              <a:sp3d prstMaterial="matte"/>
            </c:spPr>
            <c:extLst>
              <c:ext xmlns:c16="http://schemas.microsoft.com/office/drawing/2014/chart" uri="{C3380CC4-5D6E-409C-BE32-E72D297353CC}">
                <c16:uniqueId val="{00000013-741F-47C1-9996-DF6877D07366}"/>
              </c:ext>
            </c:extLst>
          </c:dPt>
          <c:dPt>
            <c:idx val="10"/>
            <c:bubble3D val="0"/>
            <c:spPr>
              <a:solidFill>
                <a:srgbClr val="CF1D39"/>
              </a:solidFill>
              <a:ln>
                <a:noFill/>
              </a:ln>
              <a:effectLst/>
              <a:scene3d>
                <a:camera prst="orthographicFront"/>
                <a:lightRig rig="threePt" dir="t"/>
              </a:scene3d>
              <a:sp3d prstMaterial="matte"/>
            </c:spPr>
            <c:extLst>
              <c:ext xmlns:c16="http://schemas.microsoft.com/office/drawing/2014/chart" uri="{C3380CC4-5D6E-409C-BE32-E72D297353CC}">
                <c16:uniqueId val="{00000015-741F-47C1-9996-DF6877D07366}"/>
              </c:ext>
            </c:extLst>
          </c:dPt>
          <c:dPt>
            <c:idx val="11"/>
            <c:bubble3D val="0"/>
            <c:spPr>
              <a:solidFill>
                <a:srgbClr val="960136"/>
              </a:solidFill>
              <a:ln>
                <a:noFill/>
              </a:ln>
              <a:effectLst/>
              <a:scene3d>
                <a:camera prst="orthographicFront"/>
                <a:lightRig rig="threePt" dir="t"/>
              </a:scene3d>
              <a:sp3d prstMaterial="matte"/>
            </c:spPr>
            <c:extLst>
              <c:ext xmlns:c16="http://schemas.microsoft.com/office/drawing/2014/chart" uri="{C3380CC4-5D6E-409C-BE32-E72D297353CC}">
                <c16:uniqueId val="{00000017-741F-47C1-9996-DF6877D07366}"/>
              </c:ext>
            </c:extLst>
          </c:dPt>
          <c:dPt>
            <c:idx val="12"/>
            <c:bubble3D val="0"/>
            <c:spPr>
              <a:solidFill>
                <a:srgbClr val="6DCFF6"/>
              </a:solidFill>
              <a:ln>
                <a:noFill/>
              </a:ln>
              <a:effectLst/>
              <a:scene3d>
                <a:camera prst="orthographicFront"/>
                <a:lightRig rig="threePt" dir="t"/>
              </a:scene3d>
              <a:sp3d prstMaterial="matte"/>
            </c:spPr>
            <c:extLst>
              <c:ext xmlns:c16="http://schemas.microsoft.com/office/drawing/2014/chart" uri="{C3380CC4-5D6E-409C-BE32-E72D297353CC}">
                <c16:uniqueId val="{00000019-741F-47C1-9996-DF6877D07366}"/>
              </c:ext>
            </c:extLst>
          </c:dPt>
          <c:dPt>
            <c:idx val="13"/>
            <c:bubble3D val="0"/>
            <c:spPr>
              <a:solidFill>
                <a:srgbClr val="009BDB"/>
              </a:solidFill>
              <a:ln>
                <a:noFill/>
              </a:ln>
              <a:effectLst/>
              <a:scene3d>
                <a:camera prst="orthographicFront"/>
                <a:lightRig rig="threePt" dir="t"/>
              </a:scene3d>
              <a:sp3d prstMaterial="matte"/>
            </c:spPr>
            <c:extLst>
              <c:ext xmlns:c16="http://schemas.microsoft.com/office/drawing/2014/chart" uri="{C3380CC4-5D6E-409C-BE32-E72D297353CC}">
                <c16:uniqueId val="{0000001B-741F-47C1-9996-DF6877D07366}"/>
              </c:ext>
            </c:extLst>
          </c:dPt>
          <c:dPt>
            <c:idx val="14"/>
            <c:bubble3D val="0"/>
            <c:spPr>
              <a:solidFill>
                <a:srgbClr val="00619E"/>
              </a:solidFill>
              <a:ln>
                <a:noFill/>
              </a:ln>
              <a:effectLst/>
              <a:scene3d>
                <a:camera prst="orthographicFront"/>
                <a:lightRig rig="threePt" dir="t"/>
              </a:scene3d>
              <a:sp3d prstMaterial="matte"/>
            </c:spPr>
            <c:extLst>
              <c:ext xmlns:c16="http://schemas.microsoft.com/office/drawing/2014/chart" uri="{C3380CC4-5D6E-409C-BE32-E72D297353CC}">
                <c16:uniqueId val="{0000001D-741F-47C1-9996-DF6877D07366}"/>
              </c:ext>
            </c:extLst>
          </c:dPt>
          <c:dPt>
            <c:idx val="15"/>
            <c:bubble3D val="0"/>
            <c:spPr>
              <a:solidFill>
                <a:srgbClr val="1E3378"/>
              </a:solidFill>
              <a:ln>
                <a:noFill/>
              </a:ln>
              <a:effectLst/>
              <a:scene3d>
                <a:camera prst="orthographicFront"/>
                <a:lightRig rig="threePt" dir="t"/>
              </a:scene3d>
              <a:sp3d prstMaterial="matte"/>
            </c:spPr>
            <c:extLst>
              <c:ext xmlns:c16="http://schemas.microsoft.com/office/drawing/2014/chart" uri="{C3380CC4-5D6E-409C-BE32-E72D297353CC}">
                <c16:uniqueId val="{0000001F-741F-47C1-9996-DF6877D07366}"/>
              </c:ext>
            </c:extLst>
          </c:dPt>
          <c:dPt>
            <c:idx val="16"/>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21-741F-47C1-9996-DF6877D07366}"/>
              </c:ext>
            </c:extLst>
          </c:dPt>
          <c:dPt>
            <c:idx val="17"/>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23-741F-47C1-9996-DF6877D07366}"/>
              </c:ext>
            </c:extLst>
          </c:dPt>
          <c:dPt>
            <c:idx val="18"/>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25-741F-47C1-9996-DF6877D07366}"/>
              </c:ext>
            </c:extLst>
          </c:dPt>
          <c:dPt>
            <c:idx val="19"/>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27-741F-47C1-9996-DF6877D07366}"/>
              </c:ext>
            </c:extLst>
          </c:dPt>
          <c:dPt>
            <c:idx val="20"/>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29-741F-47C1-9996-DF6877D07366}"/>
              </c:ext>
            </c:extLst>
          </c:dPt>
          <c:dPt>
            <c:idx val="21"/>
            <c:bubble3D val="0"/>
            <c:spPr>
              <a:solidFill>
                <a:srgbClr val="FFDE00"/>
              </a:solidFill>
              <a:ln>
                <a:noFill/>
              </a:ln>
              <a:effectLst/>
              <a:scene3d>
                <a:camera prst="orthographicFront"/>
                <a:lightRig rig="threePt" dir="t"/>
              </a:scene3d>
              <a:sp3d prstMaterial="matte"/>
            </c:spPr>
            <c:extLst>
              <c:ext xmlns:c16="http://schemas.microsoft.com/office/drawing/2014/chart" uri="{C3380CC4-5D6E-409C-BE32-E72D297353CC}">
                <c16:uniqueId val="{0000002B-741F-47C1-9996-DF6877D07366}"/>
              </c:ext>
            </c:extLst>
          </c:dPt>
          <c:dPt>
            <c:idx val="22"/>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2D-741F-47C1-9996-DF6877D07366}"/>
              </c:ext>
            </c:extLst>
          </c:dPt>
          <c:dPt>
            <c:idx val="23"/>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2F-741F-47C1-9996-DF6877D07366}"/>
              </c:ext>
            </c:extLst>
          </c:dPt>
          <c:dLbls>
            <c:dLbl>
              <c:idx val="0"/>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1-741F-47C1-9996-DF6877D07366}"/>
                </c:ext>
              </c:extLst>
            </c:dLbl>
            <c:dLbl>
              <c:idx val="1"/>
              <c:spPr>
                <a:noFill/>
                <a:ln>
                  <a:noFill/>
                </a:ln>
                <a:effectLst/>
              </c:spPr>
              <c:txPr>
                <a:bodyPr rot="0" spcFirstLastPara="1" vertOverflow="ellipsis" vert="horz" wrap="square" anchor="ctr" anchorCtr="1"/>
                <a:lstStyle/>
                <a:p>
                  <a:pPr>
                    <a:defRPr sz="1330" b="1" i="0" u="sng" strike="noStrike" kern="1200" spc="0" baseline="0">
                      <a:solidFill>
                        <a:schemeClr val="accent2"/>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3-741F-47C1-9996-DF6877D07366}"/>
                </c:ext>
              </c:extLst>
            </c:dLbl>
            <c:dLbl>
              <c:idx val="2"/>
              <c:spPr>
                <a:noFill/>
                <a:ln>
                  <a:noFill/>
                </a:ln>
                <a:effectLst/>
              </c:spPr>
              <c:txPr>
                <a:bodyPr rot="0" spcFirstLastPara="1" vertOverflow="ellipsis" vert="horz" wrap="square" anchor="ctr" anchorCtr="1"/>
                <a:lstStyle/>
                <a:p>
                  <a:pPr>
                    <a:defRPr sz="1330" b="1" i="0" u="sng" strike="noStrike" kern="1200" spc="0" baseline="0">
                      <a:solidFill>
                        <a:schemeClr val="accent3"/>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5-741F-47C1-9996-DF6877D07366}"/>
                </c:ext>
              </c:extLst>
            </c:dLbl>
            <c:dLbl>
              <c:idx val="3"/>
              <c:spPr>
                <a:noFill/>
                <a:ln>
                  <a:noFill/>
                </a:ln>
                <a:effectLst/>
              </c:spPr>
              <c:txPr>
                <a:bodyPr rot="0" spcFirstLastPara="1" vertOverflow="ellipsis" vert="horz" wrap="square" anchor="ctr" anchorCtr="1"/>
                <a:lstStyle/>
                <a:p>
                  <a:pPr>
                    <a:defRPr sz="1330" b="1" i="0" u="sng" strike="noStrike" kern="1200" spc="0" baseline="0">
                      <a:solidFill>
                        <a:schemeClr val="accent4"/>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7-741F-47C1-9996-DF6877D07366}"/>
                </c:ext>
              </c:extLst>
            </c:dLbl>
            <c:dLbl>
              <c:idx val="4"/>
              <c:spPr>
                <a:noFill/>
                <a:ln>
                  <a:noFill/>
                </a:ln>
                <a:effectLst/>
              </c:spPr>
              <c:txPr>
                <a:bodyPr rot="0" spcFirstLastPara="1" vertOverflow="ellipsis" vert="horz" wrap="square" anchor="ctr" anchorCtr="1"/>
                <a:lstStyle/>
                <a:p>
                  <a:pPr>
                    <a:defRPr sz="1330" b="1" i="0" u="sng" strike="noStrike" kern="1200" spc="0" baseline="0">
                      <a:solidFill>
                        <a:schemeClr val="accent5"/>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9-741F-47C1-9996-DF6877D07366}"/>
                </c:ext>
              </c:extLst>
            </c:dLbl>
            <c:dLbl>
              <c:idx val="5"/>
              <c:spPr>
                <a:noFill/>
                <a:ln>
                  <a:noFill/>
                </a:ln>
                <a:effectLst/>
              </c:spPr>
              <c:txPr>
                <a:bodyPr rot="0" spcFirstLastPara="1" vertOverflow="ellipsis" vert="horz" wrap="square" anchor="ctr" anchorCtr="1"/>
                <a:lstStyle/>
                <a:p>
                  <a:pPr>
                    <a:defRPr sz="1330" b="1" i="0" u="sng" strike="noStrike" kern="1200" spc="0" baseline="0">
                      <a:solidFill>
                        <a:schemeClr val="accent6"/>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B-741F-47C1-9996-DF6877D07366}"/>
                </c:ext>
              </c:extLst>
            </c:dLbl>
            <c:dLbl>
              <c:idx val="6"/>
              <c:spPr>
                <a:noFill/>
                <a:ln>
                  <a:noFill/>
                </a:ln>
                <a:effectLst/>
              </c:spPr>
              <c:txPr>
                <a:bodyPr rot="0" spcFirstLastPara="1" vertOverflow="ellipsis" vert="horz" wrap="square" anchor="ctr" anchorCtr="1"/>
                <a:lstStyle/>
                <a:p>
                  <a:pPr>
                    <a:defRPr sz="1330" b="1" i="0" u="sng" strike="noStrike" kern="1200" spc="0" baseline="0">
                      <a:solidFill>
                        <a:schemeClr val="accent1">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D-741F-47C1-9996-DF6877D07366}"/>
                </c:ext>
              </c:extLst>
            </c:dLbl>
            <c:dLbl>
              <c:idx val="7"/>
              <c:spPr>
                <a:noFill/>
                <a:ln>
                  <a:noFill/>
                </a:ln>
                <a:effectLst/>
              </c:spPr>
              <c:txPr>
                <a:bodyPr rot="0" spcFirstLastPara="1" vertOverflow="ellipsis" vert="horz" wrap="square" anchor="ctr" anchorCtr="1"/>
                <a:lstStyle/>
                <a:p>
                  <a:pPr>
                    <a:defRPr sz="1330" b="1" i="0" u="sng" strike="noStrike" kern="1200" spc="0" baseline="0">
                      <a:solidFill>
                        <a:schemeClr val="accent2">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F-741F-47C1-9996-DF6877D07366}"/>
                </c:ext>
              </c:extLst>
            </c:dLbl>
            <c:dLbl>
              <c:idx val="8"/>
              <c:spPr>
                <a:noFill/>
                <a:ln>
                  <a:noFill/>
                </a:ln>
                <a:effectLst/>
              </c:spPr>
              <c:txPr>
                <a:bodyPr rot="0" spcFirstLastPara="1" vertOverflow="ellipsis" vert="horz" wrap="square" anchor="ctr" anchorCtr="1"/>
                <a:lstStyle/>
                <a:p>
                  <a:pPr>
                    <a:defRPr sz="1330" b="1" i="0" u="sng" strike="noStrike" kern="1200" spc="0" baseline="0">
                      <a:solidFill>
                        <a:schemeClr val="accent3">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1-741F-47C1-9996-DF6877D07366}"/>
                </c:ext>
              </c:extLst>
            </c:dLbl>
            <c:dLbl>
              <c:idx val="9"/>
              <c:spPr>
                <a:noFill/>
                <a:ln>
                  <a:noFill/>
                </a:ln>
                <a:effectLst/>
              </c:spPr>
              <c:txPr>
                <a:bodyPr rot="0" spcFirstLastPara="1" vertOverflow="ellipsis" vert="horz" wrap="square" anchor="ctr" anchorCtr="1"/>
                <a:lstStyle/>
                <a:p>
                  <a:pPr>
                    <a:defRPr sz="1330" b="1" i="0" u="sng" strike="noStrike" kern="1200" spc="0" baseline="0">
                      <a:solidFill>
                        <a:schemeClr val="accent4">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3-741F-47C1-9996-DF6877D07366}"/>
                </c:ext>
              </c:extLst>
            </c:dLbl>
            <c:dLbl>
              <c:idx val="10"/>
              <c:spPr>
                <a:noFill/>
                <a:ln>
                  <a:noFill/>
                </a:ln>
                <a:effectLst/>
              </c:spPr>
              <c:txPr>
                <a:bodyPr rot="0" spcFirstLastPara="1" vertOverflow="ellipsis" vert="horz" wrap="square" anchor="ctr" anchorCtr="1"/>
                <a:lstStyle/>
                <a:p>
                  <a:pPr>
                    <a:defRPr sz="1330" b="1" i="0" u="sng" strike="noStrike" kern="1200" spc="0" baseline="0">
                      <a:solidFill>
                        <a:schemeClr val="accent5">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5-741F-47C1-9996-DF6877D07366}"/>
                </c:ext>
              </c:extLst>
            </c:dLbl>
            <c:dLbl>
              <c:idx val="11"/>
              <c:spPr>
                <a:noFill/>
                <a:ln>
                  <a:noFill/>
                </a:ln>
                <a:effectLst/>
              </c:spPr>
              <c:txPr>
                <a:bodyPr rot="0" spcFirstLastPara="1" vertOverflow="ellipsis" vert="horz" wrap="square" anchor="ctr" anchorCtr="1"/>
                <a:lstStyle/>
                <a:p>
                  <a:pPr>
                    <a:defRPr sz="1330" b="1" i="0" u="sng" strike="noStrike" kern="1200" spc="0" baseline="0">
                      <a:solidFill>
                        <a:schemeClr val="accent6">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7-741F-47C1-9996-DF6877D07366}"/>
                </c:ext>
              </c:extLst>
            </c:dLbl>
            <c:dLbl>
              <c:idx val="12"/>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9-741F-47C1-9996-DF6877D07366}"/>
                </c:ext>
              </c:extLst>
            </c:dLbl>
            <c:dLbl>
              <c:idx val="13"/>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B-741F-47C1-9996-DF6877D07366}"/>
                </c:ext>
              </c:extLst>
            </c:dLbl>
            <c:dLbl>
              <c:idx val="14"/>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D-741F-47C1-9996-DF6877D07366}"/>
                </c:ext>
              </c:extLst>
            </c:dLbl>
            <c:dLbl>
              <c:idx val="15"/>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F-741F-47C1-9996-DF6877D07366}"/>
                </c:ext>
              </c:extLst>
            </c:dLbl>
            <c:dLbl>
              <c:idx val="16"/>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1-741F-47C1-9996-DF6877D07366}"/>
                </c:ext>
              </c:extLst>
            </c:dLbl>
            <c:dLbl>
              <c:idx val="17"/>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3-741F-47C1-9996-DF6877D07366}"/>
                </c:ext>
              </c:extLst>
            </c:dLbl>
            <c:dLbl>
              <c:idx val="18"/>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5-741F-47C1-9996-DF6877D07366}"/>
                </c:ext>
              </c:extLst>
            </c:dLbl>
            <c:dLbl>
              <c:idx val="19"/>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7-741F-47C1-9996-DF6877D07366}"/>
                </c:ext>
              </c:extLst>
            </c:dLbl>
            <c:dLbl>
              <c:idx val="20"/>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9-741F-47C1-9996-DF6877D07366}"/>
                </c:ext>
              </c:extLst>
            </c:dLbl>
            <c:dLbl>
              <c:idx val="21"/>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B-741F-47C1-9996-DF6877D07366}"/>
                </c:ext>
              </c:extLst>
            </c:dLbl>
            <c:dLbl>
              <c:idx val="22"/>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D-741F-47C1-9996-DF6877D07366}"/>
                </c:ext>
              </c:extLst>
            </c:dLbl>
            <c:dLbl>
              <c:idx val="23"/>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F-741F-47C1-9996-DF6877D07366}"/>
                </c:ext>
              </c:extLst>
            </c:dLbl>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mn-lt"/>
                    <a:ea typeface="+mn-ea"/>
                    <a:cs typeface="+mn-cs"/>
                  </a:defRPr>
                </a:pPr>
                <a:endParaRPr lang="en-US"/>
              </a:p>
            </c:txPr>
            <c:dLblPos val="bestFit"/>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741F-47C1-9996-DF6877D0736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u="sng"/>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solidFill>
          <a:schemeClr val="accent1">
            <a:alpha val="30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916454801487282E-2"/>
          <c:y val="5.9660478663425089E-2"/>
          <c:w val="0.93792021248511792"/>
          <c:h val="0.59391513796661655"/>
        </c:manualLayout>
      </c:layout>
      <c:bar3DChart>
        <c:barDir val="col"/>
        <c:grouping val="clustered"/>
        <c:varyColors val="0"/>
        <c:ser>
          <c:idx val="0"/>
          <c:order val="0"/>
          <c:tx>
            <c:strRef>
              <c:f>Sheet1!$B$1</c:f>
              <c:strCache>
                <c:ptCount val="1"/>
                <c:pt idx="0">
                  <c:v>VALUE</c:v>
                </c:pt>
              </c:strCache>
            </c:strRef>
          </c:tx>
          <c:spPr>
            <a:solidFill>
              <a:schemeClr val="accent1">
                <a:lumMod val="20000"/>
                <a:lumOff val="80000"/>
              </a:schemeClr>
            </a:solidFill>
            <a:ln>
              <a:noFill/>
            </a:ln>
            <a:effectLst/>
            <a:sp3d/>
          </c:spPr>
          <c:invertIfNegative val="0"/>
          <c:dPt>
            <c:idx val="0"/>
            <c:invertIfNegative val="0"/>
            <c:bubble3D val="0"/>
            <c:spPr>
              <a:solidFill>
                <a:srgbClr val="76C8AE"/>
              </a:solidFill>
              <a:ln>
                <a:noFill/>
              </a:ln>
              <a:effectLst/>
              <a:sp3d/>
            </c:spPr>
            <c:extLst>
              <c:ext xmlns:c16="http://schemas.microsoft.com/office/drawing/2014/chart" uri="{C3380CC4-5D6E-409C-BE32-E72D297353CC}">
                <c16:uniqueId val="{00000001-1504-4AAD-8BCA-155C626759E1}"/>
              </c:ext>
            </c:extLst>
          </c:dPt>
          <c:dPt>
            <c:idx val="1"/>
            <c:invertIfNegative val="0"/>
            <c:bubble3D val="0"/>
            <c:spPr>
              <a:solidFill>
                <a:srgbClr val="00AE9D"/>
              </a:solidFill>
              <a:ln>
                <a:noFill/>
              </a:ln>
              <a:effectLst/>
              <a:sp3d/>
            </c:spPr>
            <c:extLst>
              <c:ext xmlns:c16="http://schemas.microsoft.com/office/drawing/2014/chart" uri="{C3380CC4-5D6E-409C-BE32-E72D297353CC}">
                <c16:uniqueId val="{00000003-1504-4AAD-8BCA-155C626759E1}"/>
              </c:ext>
            </c:extLst>
          </c:dPt>
          <c:dPt>
            <c:idx val="2"/>
            <c:invertIfNegative val="0"/>
            <c:bubble3D val="0"/>
            <c:spPr>
              <a:solidFill>
                <a:srgbClr val="008E7A"/>
              </a:solidFill>
              <a:ln>
                <a:noFill/>
              </a:ln>
              <a:effectLst/>
              <a:sp3d/>
            </c:spPr>
            <c:extLst>
              <c:ext xmlns:c16="http://schemas.microsoft.com/office/drawing/2014/chart" uri="{C3380CC4-5D6E-409C-BE32-E72D297353CC}">
                <c16:uniqueId val="{00000005-1504-4AAD-8BCA-155C626759E1}"/>
              </c:ext>
            </c:extLst>
          </c:dPt>
          <c:dPt>
            <c:idx val="3"/>
            <c:invertIfNegative val="0"/>
            <c:bubble3D val="0"/>
            <c:spPr>
              <a:solidFill>
                <a:srgbClr val="006762"/>
              </a:solidFill>
              <a:ln>
                <a:noFill/>
              </a:ln>
              <a:effectLst/>
              <a:sp3d/>
            </c:spPr>
            <c:extLst>
              <c:ext xmlns:c16="http://schemas.microsoft.com/office/drawing/2014/chart" uri="{C3380CC4-5D6E-409C-BE32-E72D297353CC}">
                <c16:uniqueId val="{00000007-1504-4AAD-8BCA-155C626759E1}"/>
              </c:ext>
            </c:extLst>
          </c:dPt>
          <c:dPt>
            <c:idx val="4"/>
            <c:invertIfNegative val="0"/>
            <c:bubble3D val="0"/>
            <c:spPr>
              <a:solidFill>
                <a:srgbClr val="FFCC4E"/>
              </a:solidFill>
              <a:ln>
                <a:noFill/>
              </a:ln>
              <a:effectLst/>
              <a:sp3d/>
            </c:spPr>
            <c:extLst>
              <c:ext xmlns:c16="http://schemas.microsoft.com/office/drawing/2014/chart" uri="{C3380CC4-5D6E-409C-BE32-E72D297353CC}">
                <c16:uniqueId val="{00000009-1504-4AAD-8BCA-155C626759E1}"/>
              </c:ext>
            </c:extLst>
          </c:dPt>
          <c:dPt>
            <c:idx val="5"/>
            <c:invertIfNegative val="0"/>
            <c:bubble3D val="0"/>
            <c:spPr>
              <a:solidFill>
                <a:srgbClr val="FBAB18"/>
              </a:solidFill>
              <a:ln>
                <a:noFill/>
              </a:ln>
              <a:effectLst/>
              <a:sp3d/>
            </c:spPr>
            <c:extLst>
              <c:ext xmlns:c16="http://schemas.microsoft.com/office/drawing/2014/chart" uri="{C3380CC4-5D6E-409C-BE32-E72D297353CC}">
                <c16:uniqueId val="{0000000B-1504-4AAD-8BCA-155C626759E1}"/>
              </c:ext>
            </c:extLst>
          </c:dPt>
          <c:dPt>
            <c:idx val="6"/>
            <c:invertIfNegative val="0"/>
            <c:bubble3D val="0"/>
            <c:spPr>
              <a:solidFill>
                <a:srgbClr val="F47920"/>
              </a:solidFill>
              <a:ln>
                <a:noFill/>
              </a:ln>
              <a:effectLst/>
              <a:sp3d/>
            </c:spPr>
            <c:extLst>
              <c:ext xmlns:c16="http://schemas.microsoft.com/office/drawing/2014/chart" uri="{C3380CC4-5D6E-409C-BE32-E72D297353CC}">
                <c16:uniqueId val="{0000000D-1504-4AAD-8BCA-155C626759E1}"/>
              </c:ext>
            </c:extLst>
          </c:dPt>
          <c:dPt>
            <c:idx val="7"/>
            <c:invertIfNegative val="0"/>
            <c:bubble3D val="0"/>
            <c:spPr>
              <a:solidFill>
                <a:srgbClr val="A75534"/>
              </a:solidFill>
              <a:ln>
                <a:noFill/>
              </a:ln>
              <a:effectLst/>
              <a:sp3d/>
            </c:spPr>
            <c:extLst>
              <c:ext xmlns:c16="http://schemas.microsoft.com/office/drawing/2014/chart" uri="{C3380CC4-5D6E-409C-BE32-E72D297353CC}">
                <c16:uniqueId val="{0000000F-1504-4AAD-8BCA-155C626759E1}"/>
              </c:ext>
            </c:extLst>
          </c:dPt>
          <c:dPt>
            <c:idx val="8"/>
            <c:invertIfNegative val="0"/>
            <c:bubble3D val="0"/>
            <c:spPr>
              <a:solidFill>
                <a:srgbClr val="F1666A"/>
              </a:solidFill>
              <a:ln>
                <a:noFill/>
              </a:ln>
              <a:effectLst/>
              <a:sp3d/>
            </c:spPr>
            <c:extLst>
              <c:ext xmlns:c16="http://schemas.microsoft.com/office/drawing/2014/chart" uri="{C3380CC4-5D6E-409C-BE32-E72D297353CC}">
                <c16:uniqueId val="{00000011-1504-4AAD-8BCA-155C626759E1}"/>
              </c:ext>
            </c:extLst>
          </c:dPt>
          <c:dPt>
            <c:idx val="9"/>
            <c:invertIfNegative val="0"/>
            <c:bubble3D val="0"/>
            <c:spPr>
              <a:solidFill>
                <a:srgbClr val="ED1B2F"/>
              </a:solidFill>
              <a:ln>
                <a:noFill/>
              </a:ln>
              <a:effectLst/>
              <a:sp3d/>
            </c:spPr>
            <c:extLst>
              <c:ext xmlns:c16="http://schemas.microsoft.com/office/drawing/2014/chart" uri="{C3380CC4-5D6E-409C-BE32-E72D297353CC}">
                <c16:uniqueId val="{00000013-1504-4AAD-8BCA-155C626759E1}"/>
              </c:ext>
            </c:extLst>
          </c:dPt>
          <c:dPt>
            <c:idx val="10"/>
            <c:invertIfNegative val="0"/>
            <c:bubble3D val="0"/>
            <c:spPr>
              <a:solidFill>
                <a:srgbClr val="CF1D39"/>
              </a:solidFill>
              <a:ln>
                <a:noFill/>
              </a:ln>
              <a:effectLst/>
              <a:sp3d/>
            </c:spPr>
            <c:extLst>
              <c:ext xmlns:c16="http://schemas.microsoft.com/office/drawing/2014/chart" uri="{C3380CC4-5D6E-409C-BE32-E72D297353CC}">
                <c16:uniqueId val="{00000015-1504-4AAD-8BCA-155C626759E1}"/>
              </c:ext>
            </c:extLst>
          </c:dPt>
          <c:dPt>
            <c:idx val="11"/>
            <c:invertIfNegative val="0"/>
            <c:bubble3D val="0"/>
            <c:spPr>
              <a:solidFill>
                <a:srgbClr val="960136"/>
              </a:solidFill>
              <a:ln>
                <a:noFill/>
              </a:ln>
              <a:effectLst/>
              <a:sp3d/>
            </c:spPr>
            <c:extLst>
              <c:ext xmlns:c16="http://schemas.microsoft.com/office/drawing/2014/chart" uri="{C3380CC4-5D6E-409C-BE32-E72D297353CC}">
                <c16:uniqueId val="{00000017-1504-4AAD-8BCA-155C626759E1}"/>
              </c:ext>
            </c:extLst>
          </c:dPt>
          <c:dPt>
            <c:idx val="12"/>
            <c:invertIfNegative val="0"/>
            <c:bubble3D val="0"/>
            <c:spPr>
              <a:solidFill>
                <a:srgbClr val="6DCFF6"/>
              </a:solidFill>
              <a:ln>
                <a:noFill/>
              </a:ln>
              <a:effectLst/>
              <a:sp3d/>
            </c:spPr>
            <c:extLst>
              <c:ext xmlns:c16="http://schemas.microsoft.com/office/drawing/2014/chart" uri="{C3380CC4-5D6E-409C-BE32-E72D297353CC}">
                <c16:uniqueId val="{00000019-1504-4AAD-8BCA-155C626759E1}"/>
              </c:ext>
            </c:extLst>
          </c:dPt>
          <c:dPt>
            <c:idx val="13"/>
            <c:invertIfNegative val="0"/>
            <c:bubble3D val="0"/>
            <c:spPr>
              <a:solidFill>
                <a:srgbClr val="009BDB"/>
              </a:solidFill>
              <a:ln>
                <a:noFill/>
              </a:ln>
              <a:effectLst/>
              <a:sp3d/>
            </c:spPr>
            <c:extLst>
              <c:ext xmlns:c16="http://schemas.microsoft.com/office/drawing/2014/chart" uri="{C3380CC4-5D6E-409C-BE32-E72D297353CC}">
                <c16:uniqueId val="{0000001B-1504-4AAD-8BCA-155C626759E1}"/>
              </c:ext>
            </c:extLst>
          </c:dPt>
          <c:dPt>
            <c:idx val="14"/>
            <c:invertIfNegative val="0"/>
            <c:bubble3D val="0"/>
            <c:spPr>
              <a:solidFill>
                <a:srgbClr val="00619E"/>
              </a:solidFill>
              <a:ln>
                <a:noFill/>
              </a:ln>
              <a:effectLst/>
              <a:sp3d/>
            </c:spPr>
            <c:extLst>
              <c:ext xmlns:c16="http://schemas.microsoft.com/office/drawing/2014/chart" uri="{C3380CC4-5D6E-409C-BE32-E72D297353CC}">
                <c16:uniqueId val="{0000001D-1504-4AAD-8BCA-155C626759E1}"/>
              </c:ext>
            </c:extLst>
          </c:dPt>
          <c:dPt>
            <c:idx val="15"/>
            <c:invertIfNegative val="0"/>
            <c:bubble3D val="0"/>
            <c:spPr>
              <a:solidFill>
                <a:srgbClr val="1E3378"/>
              </a:solidFill>
              <a:ln>
                <a:noFill/>
              </a:ln>
              <a:effectLst/>
              <a:sp3d/>
            </c:spPr>
            <c:extLst>
              <c:ext xmlns:c16="http://schemas.microsoft.com/office/drawing/2014/chart" uri="{C3380CC4-5D6E-409C-BE32-E72D297353CC}">
                <c16:uniqueId val="{0000001F-1504-4AAD-8BCA-155C626759E1}"/>
              </c:ext>
            </c:extLst>
          </c:dPt>
          <c:dPt>
            <c:idx val="16"/>
            <c:invertIfNegative val="0"/>
            <c:bubble3D val="0"/>
            <c:spPr>
              <a:solidFill>
                <a:srgbClr val="76C8AE"/>
              </a:solidFill>
              <a:ln>
                <a:noFill/>
              </a:ln>
              <a:effectLst/>
              <a:sp3d/>
            </c:spPr>
            <c:extLst>
              <c:ext xmlns:c16="http://schemas.microsoft.com/office/drawing/2014/chart" uri="{C3380CC4-5D6E-409C-BE32-E72D297353CC}">
                <c16:uniqueId val="{00000021-1504-4AAD-8BCA-155C626759E1}"/>
              </c:ext>
            </c:extLst>
          </c:dPt>
          <c:dPt>
            <c:idx val="17"/>
            <c:invertIfNegative val="0"/>
            <c:bubble3D val="0"/>
            <c:spPr>
              <a:solidFill>
                <a:srgbClr val="00AE9D"/>
              </a:solidFill>
              <a:ln>
                <a:noFill/>
              </a:ln>
              <a:effectLst/>
              <a:sp3d/>
            </c:spPr>
            <c:extLst>
              <c:ext xmlns:c16="http://schemas.microsoft.com/office/drawing/2014/chart" uri="{C3380CC4-5D6E-409C-BE32-E72D297353CC}">
                <c16:uniqueId val="{00000023-1504-4AAD-8BCA-155C626759E1}"/>
              </c:ext>
            </c:extLst>
          </c:dPt>
          <c:dPt>
            <c:idx val="18"/>
            <c:invertIfNegative val="0"/>
            <c:bubble3D val="0"/>
            <c:spPr>
              <a:solidFill>
                <a:srgbClr val="008E7A"/>
              </a:solidFill>
              <a:ln>
                <a:noFill/>
              </a:ln>
              <a:effectLst/>
              <a:sp3d/>
            </c:spPr>
            <c:extLst>
              <c:ext xmlns:c16="http://schemas.microsoft.com/office/drawing/2014/chart" uri="{C3380CC4-5D6E-409C-BE32-E72D297353CC}">
                <c16:uniqueId val="{00000025-1504-4AAD-8BCA-155C626759E1}"/>
              </c:ext>
            </c:extLst>
          </c:dPt>
          <c:dPt>
            <c:idx val="19"/>
            <c:invertIfNegative val="0"/>
            <c:bubble3D val="0"/>
            <c:spPr>
              <a:solidFill>
                <a:srgbClr val="006762"/>
              </a:solidFill>
              <a:ln>
                <a:noFill/>
              </a:ln>
              <a:effectLst/>
              <a:sp3d/>
            </c:spPr>
            <c:extLst>
              <c:ext xmlns:c16="http://schemas.microsoft.com/office/drawing/2014/chart" uri="{C3380CC4-5D6E-409C-BE32-E72D297353CC}">
                <c16:uniqueId val="{00000027-1504-4AAD-8BCA-155C626759E1}"/>
              </c:ext>
            </c:extLst>
          </c:dPt>
          <c:dPt>
            <c:idx val="20"/>
            <c:invertIfNegative val="0"/>
            <c:bubble3D val="0"/>
            <c:spPr>
              <a:solidFill>
                <a:srgbClr val="FFCC4E"/>
              </a:solidFill>
              <a:ln>
                <a:noFill/>
              </a:ln>
              <a:effectLst/>
              <a:sp3d/>
            </c:spPr>
            <c:extLst>
              <c:ext xmlns:c16="http://schemas.microsoft.com/office/drawing/2014/chart" uri="{C3380CC4-5D6E-409C-BE32-E72D297353CC}">
                <c16:uniqueId val="{00000029-1504-4AAD-8BCA-155C626759E1}"/>
              </c:ext>
            </c:extLst>
          </c:dPt>
          <c:dPt>
            <c:idx val="21"/>
            <c:invertIfNegative val="0"/>
            <c:bubble3D val="0"/>
            <c:spPr>
              <a:solidFill>
                <a:srgbClr val="FBAB18"/>
              </a:solidFill>
              <a:ln>
                <a:noFill/>
              </a:ln>
              <a:effectLst/>
              <a:sp3d/>
            </c:spPr>
            <c:extLst>
              <c:ext xmlns:c16="http://schemas.microsoft.com/office/drawing/2014/chart" uri="{C3380CC4-5D6E-409C-BE32-E72D297353CC}">
                <c16:uniqueId val="{0000002B-1504-4AAD-8BCA-155C626759E1}"/>
              </c:ext>
            </c:extLst>
          </c:dPt>
          <c:dPt>
            <c:idx val="22"/>
            <c:invertIfNegative val="0"/>
            <c:bubble3D val="0"/>
            <c:spPr>
              <a:solidFill>
                <a:srgbClr val="F47920"/>
              </a:solidFill>
              <a:ln>
                <a:noFill/>
              </a:ln>
              <a:effectLst/>
              <a:sp3d/>
            </c:spPr>
            <c:extLst>
              <c:ext xmlns:c16="http://schemas.microsoft.com/office/drawing/2014/chart" uri="{C3380CC4-5D6E-409C-BE32-E72D297353CC}">
                <c16:uniqueId val="{0000002D-1504-4AAD-8BCA-155C626759E1}"/>
              </c:ext>
            </c:extLst>
          </c:dPt>
          <c:dPt>
            <c:idx val="23"/>
            <c:invertIfNegative val="0"/>
            <c:bubble3D val="0"/>
            <c:spPr>
              <a:solidFill>
                <a:srgbClr val="A75534"/>
              </a:solidFill>
              <a:ln>
                <a:noFill/>
              </a:ln>
              <a:effectLst/>
              <a:sp3d/>
            </c:spPr>
            <c:extLst>
              <c:ext xmlns:c16="http://schemas.microsoft.com/office/drawing/2014/chart" uri="{C3380CC4-5D6E-409C-BE32-E72D297353CC}">
                <c16:uniqueId val="{0000002F-1504-4AAD-8BCA-155C626759E1}"/>
              </c:ext>
            </c:extLst>
          </c:dPt>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1504-4AAD-8BCA-155C626759E1}"/>
            </c:ext>
          </c:extLst>
        </c:ser>
        <c:dLbls>
          <c:showLegendKey val="0"/>
          <c:showVal val="0"/>
          <c:showCatName val="0"/>
          <c:showSerName val="0"/>
          <c:showPercent val="0"/>
          <c:showBubbleSize val="0"/>
        </c:dLbls>
        <c:gapWidth val="160"/>
        <c:gapDepth val="10"/>
        <c:shape val="box"/>
        <c:axId val="1929698128"/>
        <c:axId val="1929700880"/>
        <c:axId val="0"/>
      </c:bar3DChart>
      <c:catAx>
        <c:axId val="1929698128"/>
        <c:scaling>
          <c:orientation val="minMax"/>
        </c:scaling>
        <c:delete val="0"/>
        <c:axPos val="b"/>
        <c:majorGridlines>
          <c:spPr>
            <a:ln w="9525" cap="flat" cmpd="sng" algn="ctr">
              <a:solidFill>
                <a:schemeClr val="lt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all" spc="150" normalizeH="0" baseline="0">
                <a:solidFill>
                  <a:schemeClr val="lt1"/>
                </a:solidFill>
                <a:latin typeface="Arial" panose="020B0604020202020204" pitchFamily="34" charset="0"/>
                <a:ea typeface="+mn-ea"/>
                <a:cs typeface="Arial" panose="020B0604020202020204" pitchFamily="34" charset="0"/>
              </a:defRPr>
            </a:pPr>
            <a:endParaRPr lang="en-US"/>
          </a:p>
        </c:txPr>
        <c:crossAx val="1929700880"/>
        <c:crosses val="autoZero"/>
        <c:auto val="1"/>
        <c:lblAlgn val="ctr"/>
        <c:lblOffset val="100"/>
        <c:noMultiLvlLbl val="0"/>
      </c:catAx>
      <c:valAx>
        <c:axId val="19297008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crossAx val="19296981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5">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lumMod val="20000"/>
          <a:lumOff val="80000"/>
        </a:schemeClr>
      </a:solidFill>
    </cs:spPr>
  </cs:dataPoint>
  <cs:dataPoint3D>
    <cs:lnRef idx="0"/>
    <cs:fillRef idx="0">
      <cs:styleClr val="auto"/>
    </cs:fillRef>
    <cs:effectRef idx="0"/>
    <cs:fontRef idx="minor">
      <a:schemeClr val="dk1"/>
    </cs:fontRef>
    <cs:spPr>
      <a:solidFill>
        <a:schemeClr val="phClr">
          <a:lumMod val="20000"/>
          <a:lumOff val="80000"/>
        </a:schemeClr>
      </a:solidFill>
      <a:sp3d/>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styleClr val="0"/>
    </cs:fillRef>
    <cs:effectRef idx="0"/>
    <cs:fontRef idx="minor">
      <a:schemeClr val="dk1"/>
    </cs:fontRef>
    <cs:spPr>
      <a:solidFill>
        <a:schemeClr val="phClr">
          <a:alpha val="30000"/>
        </a:schemeClr>
      </a:solidFill>
      <a:sp3d/>
    </cs:spPr>
  </cs:floor>
  <cs:gridlineMajor>
    <cs:lnRef idx="0">
      <cs:styleClr val="0"/>
    </cs:lnRef>
    <cs:fillRef idx="0"/>
    <cs:effectRef idx="0"/>
    <cs:fontRef idx="minor">
      <a:schemeClr val="dk1"/>
    </cs:fontRef>
    <cs:spPr>
      <a:ln w="9525" cap="flat" cmpd="sng" algn="ctr">
        <a:solidFill>
          <a:schemeClr val="lt1">
            <a:lumMod val="60000"/>
            <a:lumOff val="40000"/>
          </a:schemeClr>
        </a:solidFill>
        <a:round/>
      </a:ln>
    </cs:spPr>
  </cs:gridlineMajor>
  <cs:gridlineMinor>
    <cs:lnRef idx="0">
      <cs:styleClr val="0"/>
    </cs:lnRef>
    <cs:fillRef idx="0"/>
    <cs:effectRef idx="0"/>
    <cs:fontRef idx="minor">
      <a:schemeClr val="dk1"/>
    </cs:fontRef>
    <cs:spPr>
      <a:ln>
        <a:solidFill>
          <a:schemeClr val="lt1">
            <a:lumMod val="50000"/>
            <a:lumOff val="5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a:p>
        </p:txBody>
      </p:sp>
      <p:sp>
        <p:nvSpPr>
          <p:cNvPr id="628739"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a:p>
        </p:txBody>
      </p:sp>
      <p:sp>
        <p:nvSpPr>
          <p:cNvPr id="628740"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a:p>
        </p:txBody>
      </p:sp>
      <p:sp>
        <p:nvSpPr>
          <p:cNvPr id="628741"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a:t>
            </a:fld>
            <a:endParaRPr lang="it-IT"/>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14663"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US"/>
          </a:p>
        </p:txBody>
      </p:sp>
      <p:sp>
        <p:nvSpPr>
          <p:cNvPr id="58371" name="Rectangle 3"/>
          <p:cNvSpPr>
            <a:spLocks noGrp="1" noChangeArrowheads="1"/>
          </p:cNvSpPr>
          <p:nvPr>
            <p:ph type="dt" idx="1"/>
          </p:nvPr>
        </p:nvSpPr>
        <p:spPr bwMode="auto">
          <a:xfrm>
            <a:off x="3995738" y="0"/>
            <a:ext cx="3014662"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US"/>
              <a:pPr>
                <a:defRPr/>
              </a:pPr>
              <a:t>11/5/24</a:t>
            </a:fld>
            <a:endParaRPr lang="en-US"/>
          </a:p>
        </p:txBody>
      </p:sp>
      <p:sp>
        <p:nvSpPr>
          <p:cNvPr id="11268" name="Rectangle 4"/>
          <p:cNvSpPr>
            <a:spLocks noGrp="1" noRot="1" noChangeAspect="1" noChangeArrowheads="1" noTextEdit="1"/>
          </p:cNvSpPr>
          <p:nvPr>
            <p:ph type="sldImg" idx="2"/>
          </p:nvPr>
        </p:nvSpPr>
        <p:spPr bwMode="auto">
          <a:xfrm>
            <a:off x="454025" y="693738"/>
            <a:ext cx="6176963" cy="3465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904875" y="4435475"/>
            <a:ext cx="5200650" cy="4159250"/>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8374" name="Rectangle 6"/>
          <p:cNvSpPr>
            <a:spLocks noGrp="1" noChangeArrowheads="1"/>
          </p:cNvSpPr>
          <p:nvPr>
            <p:ph type="ftr" sz="quarter" idx="4"/>
          </p:nvPr>
        </p:nvSpPr>
        <p:spPr bwMode="auto">
          <a:xfrm>
            <a:off x="0" y="8870950"/>
            <a:ext cx="3014663"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US"/>
          </a:p>
        </p:txBody>
      </p:sp>
      <p:sp>
        <p:nvSpPr>
          <p:cNvPr id="58375" name="Rectangle 7"/>
          <p:cNvSpPr>
            <a:spLocks noGrp="1" noChangeArrowheads="1"/>
          </p:cNvSpPr>
          <p:nvPr>
            <p:ph type="sldNum" sz="quarter" idx="5"/>
          </p:nvPr>
        </p:nvSpPr>
        <p:spPr bwMode="auto">
          <a:xfrm>
            <a:off x="3995738" y="8870950"/>
            <a:ext cx="3014662"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US"/>
              <a:pPr>
                <a:defRPr/>
              </a:pPr>
              <a:t>‹#›</a:t>
            </a:fld>
            <a:endParaRPr lang="en-US"/>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3" kern="1200">
        <a:solidFill>
          <a:schemeClr val="tx1"/>
        </a:solidFill>
        <a:latin typeface="Calibri" pitchFamily="34" charset="0"/>
        <a:ea typeface="+mn-ea"/>
        <a:cs typeface="+mn-cs"/>
      </a:defRPr>
    </a:lvl1pPr>
    <a:lvl2pPr marL="610636" algn="l" rtl="0" fontAlgn="base">
      <a:spcBef>
        <a:spcPct val="30000"/>
      </a:spcBef>
      <a:spcAft>
        <a:spcPct val="0"/>
      </a:spcAft>
      <a:defRPr sz="1603" kern="1200">
        <a:solidFill>
          <a:schemeClr val="tx1"/>
        </a:solidFill>
        <a:latin typeface="Calibri" pitchFamily="34" charset="0"/>
        <a:ea typeface="+mn-ea"/>
        <a:cs typeface="+mn-cs"/>
      </a:defRPr>
    </a:lvl2pPr>
    <a:lvl3pPr marL="1221273" algn="l" rtl="0" fontAlgn="base">
      <a:spcBef>
        <a:spcPct val="30000"/>
      </a:spcBef>
      <a:spcAft>
        <a:spcPct val="0"/>
      </a:spcAft>
      <a:defRPr sz="1603" kern="1200">
        <a:solidFill>
          <a:schemeClr val="tx1"/>
        </a:solidFill>
        <a:latin typeface="Calibri" pitchFamily="34" charset="0"/>
        <a:ea typeface="+mn-ea"/>
        <a:cs typeface="+mn-cs"/>
      </a:defRPr>
    </a:lvl3pPr>
    <a:lvl4pPr marL="1831909" algn="l" rtl="0" fontAlgn="base">
      <a:spcBef>
        <a:spcPct val="30000"/>
      </a:spcBef>
      <a:spcAft>
        <a:spcPct val="0"/>
      </a:spcAft>
      <a:defRPr sz="1603" kern="1200">
        <a:solidFill>
          <a:schemeClr val="tx1"/>
        </a:solidFill>
        <a:latin typeface="Calibri" pitchFamily="34" charset="0"/>
        <a:ea typeface="+mn-ea"/>
        <a:cs typeface="+mn-cs"/>
      </a:defRPr>
    </a:lvl4pPr>
    <a:lvl5pPr marL="2442545" algn="l" rtl="0" fontAlgn="base">
      <a:spcBef>
        <a:spcPct val="30000"/>
      </a:spcBef>
      <a:spcAft>
        <a:spcPct val="0"/>
      </a:spcAft>
      <a:defRPr sz="1603" kern="1200">
        <a:solidFill>
          <a:schemeClr val="tx1"/>
        </a:solidFill>
        <a:latin typeface="Calibri" pitchFamily="34" charset="0"/>
        <a:ea typeface="+mn-ea"/>
        <a:cs typeface="+mn-cs"/>
      </a:defRPr>
    </a:lvl5pPr>
    <a:lvl6pPr marL="3053182" algn="l" defTabSz="1221273" rtl="0" eaLnBrk="1" latinLnBrk="0" hangingPunct="1">
      <a:defRPr sz="1603" kern="1200">
        <a:solidFill>
          <a:schemeClr val="tx1"/>
        </a:solidFill>
        <a:latin typeface="+mn-lt"/>
        <a:ea typeface="+mn-ea"/>
        <a:cs typeface="+mn-cs"/>
      </a:defRPr>
    </a:lvl6pPr>
    <a:lvl7pPr marL="3663818" algn="l" defTabSz="1221273" rtl="0" eaLnBrk="1" latinLnBrk="0" hangingPunct="1">
      <a:defRPr sz="1603" kern="1200">
        <a:solidFill>
          <a:schemeClr val="tx1"/>
        </a:solidFill>
        <a:latin typeface="+mn-lt"/>
        <a:ea typeface="+mn-ea"/>
        <a:cs typeface="+mn-cs"/>
      </a:defRPr>
    </a:lvl7pPr>
    <a:lvl8pPr marL="4274454" algn="l" defTabSz="1221273" rtl="0" eaLnBrk="1" latinLnBrk="0" hangingPunct="1">
      <a:defRPr sz="1603" kern="1200">
        <a:solidFill>
          <a:schemeClr val="tx1"/>
        </a:solidFill>
        <a:latin typeface="+mn-lt"/>
        <a:ea typeface="+mn-ea"/>
        <a:cs typeface="+mn-cs"/>
      </a:defRPr>
    </a:lvl8pPr>
    <a:lvl9pPr marL="4885091" algn="l" defTabSz="1221273" rtl="0" eaLnBrk="1" latinLnBrk="0" hangingPunct="1">
      <a:defRPr sz="1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693738"/>
            <a:ext cx="6176963" cy="34655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a:t>
            </a:fld>
            <a:endParaRPr lang="en-US" dirty="0"/>
          </a:p>
        </p:txBody>
      </p:sp>
    </p:spTree>
    <p:extLst>
      <p:ext uri="{BB962C8B-B14F-4D97-AF65-F5344CB8AC3E}">
        <p14:creationId xmlns:p14="http://schemas.microsoft.com/office/powerpoint/2010/main" val="182251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05C04-5069-4BBD-2281-21C5D18BD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221D8-B85C-D605-4F22-21BD3EA3A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ED122-B674-AA03-78AA-DE70DF4B20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D2DFB1-0E9F-98E2-E9BC-416A2A1A07CC}"/>
              </a:ext>
            </a:extLst>
          </p:cNvPr>
          <p:cNvSpPr>
            <a:spLocks noGrp="1"/>
          </p:cNvSpPr>
          <p:nvPr>
            <p:ph type="sldNum" sz="quarter" idx="5"/>
          </p:nvPr>
        </p:nvSpPr>
        <p:spPr/>
        <p:txBody>
          <a:bodyPr/>
          <a:lstStyle/>
          <a:p>
            <a:pPr>
              <a:defRPr/>
            </a:pPr>
            <a:fld id="{D8DF57D7-2670-4E78-96DD-D9B22805124F}" type="slidenum">
              <a:rPr lang="en-US" smtClean="0"/>
              <a:pPr>
                <a:defRPr/>
              </a:pPr>
              <a:t>11</a:t>
            </a:fld>
            <a:endParaRPr lang="en-US"/>
          </a:p>
        </p:txBody>
      </p:sp>
    </p:spTree>
    <p:extLst>
      <p:ext uri="{BB962C8B-B14F-4D97-AF65-F5344CB8AC3E}">
        <p14:creationId xmlns:p14="http://schemas.microsoft.com/office/powerpoint/2010/main" val="2253144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7EF40-7A3C-5C15-7859-049E4523C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E391C-7492-A80A-E1F0-421D9128C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3E7BA-620E-74B8-A973-8AFD6B6685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50182D-5AD2-9246-8227-16F514956DAB}"/>
              </a:ext>
            </a:extLst>
          </p:cNvPr>
          <p:cNvSpPr>
            <a:spLocks noGrp="1"/>
          </p:cNvSpPr>
          <p:nvPr>
            <p:ph type="sldNum" sz="quarter" idx="5"/>
          </p:nvPr>
        </p:nvSpPr>
        <p:spPr/>
        <p:txBody>
          <a:bodyPr/>
          <a:lstStyle/>
          <a:p>
            <a:pPr>
              <a:defRPr/>
            </a:pPr>
            <a:fld id="{D8DF57D7-2670-4E78-96DD-D9B22805124F}" type="slidenum">
              <a:rPr lang="en-US" smtClean="0"/>
              <a:pPr>
                <a:defRPr/>
              </a:pPr>
              <a:t>12</a:t>
            </a:fld>
            <a:endParaRPr lang="en-US"/>
          </a:p>
        </p:txBody>
      </p:sp>
    </p:spTree>
    <p:extLst>
      <p:ext uri="{BB962C8B-B14F-4D97-AF65-F5344CB8AC3E}">
        <p14:creationId xmlns:p14="http://schemas.microsoft.com/office/powerpoint/2010/main" val="177963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B9E15-4A80-F84C-6E08-4CA9EF1EC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92106E-2E4F-83F8-814F-A4CA89267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7928A-246C-E656-B6D8-3FB3967A17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57F493-5422-B30D-0F9F-E4E7B8212AE1}"/>
              </a:ext>
            </a:extLst>
          </p:cNvPr>
          <p:cNvSpPr>
            <a:spLocks noGrp="1"/>
          </p:cNvSpPr>
          <p:nvPr>
            <p:ph type="sldNum" sz="quarter" idx="5"/>
          </p:nvPr>
        </p:nvSpPr>
        <p:spPr/>
        <p:txBody>
          <a:bodyPr/>
          <a:lstStyle/>
          <a:p>
            <a:pPr>
              <a:defRPr/>
            </a:pPr>
            <a:fld id="{D8DF57D7-2670-4E78-96DD-D9B22805124F}" type="slidenum">
              <a:rPr lang="en-US" smtClean="0"/>
              <a:pPr>
                <a:defRPr/>
              </a:pPr>
              <a:t>13</a:t>
            </a:fld>
            <a:endParaRPr lang="en-US"/>
          </a:p>
        </p:txBody>
      </p:sp>
    </p:spTree>
    <p:extLst>
      <p:ext uri="{BB962C8B-B14F-4D97-AF65-F5344CB8AC3E}">
        <p14:creationId xmlns:p14="http://schemas.microsoft.com/office/powerpoint/2010/main" val="2488478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A4727-4FA6-1E22-DF51-211BABF05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B2863-6C3B-9C4F-3735-9293E9E74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4721F-7292-FD61-6E0E-4A671CC7A8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88C3C7-40EF-3C63-F0F8-35EB1A91C39D}"/>
              </a:ext>
            </a:extLst>
          </p:cNvPr>
          <p:cNvSpPr>
            <a:spLocks noGrp="1"/>
          </p:cNvSpPr>
          <p:nvPr>
            <p:ph type="sldNum" sz="quarter" idx="5"/>
          </p:nvPr>
        </p:nvSpPr>
        <p:spPr/>
        <p:txBody>
          <a:bodyPr/>
          <a:lstStyle/>
          <a:p>
            <a:pPr>
              <a:defRPr/>
            </a:pPr>
            <a:fld id="{D8DF57D7-2670-4E78-96DD-D9B22805124F}" type="slidenum">
              <a:rPr lang="en-US" smtClean="0"/>
              <a:pPr>
                <a:defRPr/>
              </a:pPr>
              <a:t>14</a:t>
            </a:fld>
            <a:endParaRPr lang="en-US"/>
          </a:p>
        </p:txBody>
      </p:sp>
    </p:spTree>
    <p:extLst>
      <p:ext uri="{BB962C8B-B14F-4D97-AF65-F5344CB8AC3E}">
        <p14:creationId xmlns:p14="http://schemas.microsoft.com/office/powerpoint/2010/main" val="195854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55706-6B06-E9B7-B21F-E320A5900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AC53A-71D3-B8A1-2B67-84AA211C5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9D756-F7ED-B03D-9DFB-5017BCA984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0ED23-ECA1-7E5B-1B75-597B4EE5BA91}"/>
              </a:ext>
            </a:extLst>
          </p:cNvPr>
          <p:cNvSpPr>
            <a:spLocks noGrp="1"/>
          </p:cNvSpPr>
          <p:nvPr>
            <p:ph type="sldNum" sz="quarter" idx="5"/>
          </p:nvPr>
        </p:nvSpPr>
        <p:spPr/>
        <p:txBody>
          <a:bodyPr/>
          <a:lstStyle/>
          <a:p>
            <a:pPr>
              <a:defRPr/>
            </a:pPr>
            <a:fld id="{D8DF57D7-2670-4E78-96DD-D9B22805124F}" type="slidenum">
              <a:rPr lang="en-US" smtClean="0"/>
              <a:pPr>
                <a:defRPr/>
              </a:pPr>
              <a:t>15</a:t>
            </a:fld>
            <a:endParaRPr lang="en-US"/>
          </a:p>
        </p:txBody>
      </p:sp>
    </p:spTree>
    <p:extLst>
      <p:ext uri="{BB962C8B-B14F-4D97-AF65-F5344CB8AC3E}">
        <p14:creationId xmlns:p14="http://schemas.microsoft.com/office/powerpoint/2010/main" val="200973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304E9-C4D0-9840-48B5-49A091BFB1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72943-FA00-7A34-8628-5701C9A9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81CB6-4BC0-6CCB-FCF8-B9D45BA1B3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79D22-7A07-F03F-9150-BD5A3C65AF8B}"/>
              </a:ext>
            </a:extLst>
          </p:cNvPr>
          <p:cNvSpPr>
            <a:spLocks noGrp="1"/>
          </p:cNvSpPr>
          <p:nvPr>
            <p:ph type="sldNum" sz="quarter" idx="5"/>
          </p:nvPr>
        </p:nvSpPr>
        <p:spPr/>
        <p:txBody>
          <a:bodyPr/>
          <a:lstStyle/>
          <a:p>
            <a:pPr>
              <a:defRPr/>
            </a:pPr>
            <a:fld id="{D8DF57D7-2670-4E78-96DD-D9B22805124F}" type="slidenum">
              <a:rPr lang="en-US" smtClean="0"/>
              <a:pPr>
                <a:defRPr/>
              </a:pPr>
              <a:t>16</a:t>
            </a:fld>
            <a:endParaRPr lang="en-US"/>
          </a:p>
        </p:txBody>
      </p:sp>
    </p:spTree>
    <p:extLst>
      <p:ext uri="{BB962C8B-B14F-4D97-AF65-F5344CB8AC3E}">
        <p14:creationId xmlns:p14="http://schemas.microsoft.com/office/powerpoint/2010/main" val="3868737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581F7-25FA-2FE3-585F-99B1664A4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89153-7BD4-D356-6A17-253290EA2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B2F5-B97F-20C6-C97F-6B58CE9535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C6635C-300A-B87D-9D00-A77CE7015707}"/>
              </a:ext>
            </a:extLst>
          </p:cNvPr>
          <p:cNvSpPr>
            <a:spLocks noGrp="1"/>
          </p:cNvSpPr>
          <p:nvPr>
            <p:ph type="sldNum" sz="quarter" idx="5"/>
          </p:nvPr>
        </p:nvSpPr>
        <p:spPr/>
        <p:txBody>
          <a:bodyPr/>
          <a:lstStyle/>
          <a:p>
            <a:pPr>
              <a:defRPr/>
            </a:pPr>
            <a:fld id="{D8DF57D7-2670-4E78-96DD-D9B22805124F}" type="slidenum">
              <a:rPr lang="en-US" smtClean="0"/>
              <a:pPr>
                <a:defRPr/>
              </a:pPr>
              <a:t>17</a:t>
            </a:fld>
            <a:endParaRPr lang="en-US"/>
          </a:p>
        </p:txBody>
      </p:sp>
    </p:spTree>
    <p:extLst>
      <p:ext uri="{BB962C8B-B14F-4D97-AF65-F5344CB8AC3E}">
        <p14:creationId xmlns:p14="http://schemas.microsoft.com/office/powerpoint/2010/main" val="1186865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B44AC-301E-93F9-9372-5A84D6523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457AA-CA41-9732-27E7-B112F9047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52F3A-441B-32AB-7FD8-0D9565F324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E417CA-2AD3-1E1E-09CF-E25BCD1C610D}"/>
              </a:ext>
            </a:extLst>
          </p:cNvPr>
          <p:cNvSpPr>
            <a:spLocks noGrp="1"/>
          </p:cNvSpPr>
          <p:nvPr>
            <p:ph type="sldNum" sz="quarter" idx="5"/>
          </p:nvPr>
        </p:nvSpPr>
        <p:spPr/>
        <p:txBody>
          <a:bodyPr/>
          <a:lstStyle/>
          <a:p>
            <a:pPr>
              <a:defRPr/>
            </a:pPr>
            <a:fld id="{D8DF57D7-2670-4E78-96DD-D9B22805124F}" type="slidenum">
              <a:rPr lang="en-US" smtClean="0"/>
              <a:pPr>
                <a:defRPr/>
              </a:pPr>
              <a:t>18</a:t>
            </a:fld>
            <a:endParaRPr lang="en-US"/>
          </a:p>
        </p:txBody>
      </p:sp>
    </p:spTree>
    <p:extLst>
      <p:ext uri="{BB962C8B-B14F-4D97-AF65-F5344CB8AC3E}">
        <p14:creationId xmlns:p14="http://schemas.microsoft.com/office/powerpoint/2010/main" val="362976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EC7AE-E738-4CE4-F8F0-7F0F8D08F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6517A-929A-DFF9-C769-3F1118BB0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42AC2-669A-B4D2-6264-1DA7B778FD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398D4F-99D5-C5E0-F978-FCD9CCCD3915}"/>
              </a:ext>
            </a:extLst>
          </p:cNvPr>
          <p:cNvSpPr>
            <a:spLocks noGrp="1"/>
          </p:cNvSpPr>
          <p:nvPr>
            <p:ph type="sldNum" sz="quarter" idx="5"/>
          </p:nvPr>
        </p:nvSpPr>
        <p:spPr/>
        <p:txBody>
          <a:bodyPr/>
          <a:lstStyle/>
          <a:p>
            <a:pPr>
              <a:defRPr/>
            </a:pPr>
            <a:fld id="{D8DF57D7-2670-4E78-96DD-D9B22805124F}" type="slidenum">
              <a:rPr lang="en-US" smtClean="0"/>
              <a:pPr>
                <a:defRPr/>
              </a:pPr>
              <a:t>19</a:t>
            </a:fld>
            <a:endParaRPr lang="en-US"/>
          </a:p>
        </p:txBody>
      </p:sp>
    </p:spTree>
    <p:extLst>
      <p:ext uri="{BB962C8B-B14F-4D97-AF65-F5344CB8AC3E}">
        <p14:creationId xmlns:p14="http://schemas.microsoft.com/office/powerpoint/2010/main" val="3074131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91E98-49FF-C5D4-6453-D58550937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6EC6F-242D-5AE1-2201-A7541A018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01E90-B209-EC19-8274-66605A726D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BD40D2-7A4B-A318-66C9-A54C50456B50}"/>
              </a:ext>
            </a:extLst>
          </p:cNvPr>
          <p:cNvSpPr>
            <a:spLocks noGrp="1"/>
          </p:cNvSpPr>
          <p:nvPr>
            <p:ph type="sldNum" sz="quarter" idx="5"/>
          </p:nvPr>
        </p:nvSpPr>
        <p:spPr/>
        <p:txBody>
          <a:bodyPr/>
          <a:lstStyle/>
          <a:p>
            <a:pPr>
              <a:defRPr/>
            </a:pPr>
            <a:fld id="{D8DF57D7-2670-4E78-96DD-D9B22805124F}" type="slidenum">
              <a:rPr lang="en-US" smtClean="0"/>
              <a:pPr>
                <a:defRPr/>
              </a:pPr>
              <a:t>20</a:t>
            </a:fld>
            <a:endParaRPr lang="en-US"/>
          </a:p>
        </p:txBody>
      </p:sp>
    </p:spTree>
    <p:extLst>
      <p:ext uri="{BB962C8B-B14F-4D97-AF65-F5344CB8AC3E}">
        <p14:creationId xmlns:p14="http://schemas.microsoft.com/office/powerpoint/2010/main" val="101570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9B6DA-B616-652F-FD76-382690E64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96105-CD65-595F-5A8F-D7DB875AB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CCFB0-0AF0-BB03-20E5-E468F264D9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294976-B468-B914-0D48-104E1E64597E}"/>
              </a:ext>
            </a:extLst>
          </p:cNvPr>
          <p:cNvSpPr>
            <a:spLocks noGrp="1"/>
          </p:cNvSpPr>
          <p:nvPr>
            <p:ph type="sldNum" sz="quarter" idx="5"/>
          </p:nvPr>
        </p:nvSpPr>
        <p:spPr/>
        <p:txBody>
          <a:bodyPr/>
          <a:lstStyle/>
          <a:p>
            <a:pPr>
              <a:defRPr/>
            </a:pPr>
            <a:fld id="{D8DF57D7-2670-4E78-96DD-D9B22805124F}" type="slidenum">
              <a:rPr lang="en-US" smtClean="0"/>
              <a:pPr>
                <a:defRPr/>
              </a:pPr>
              <a:t>3</a:t>
            </a:fld>
            <a:endParaRPr lang="en-US"/>
          </a:p>
        </p:txBody>
      </p:sp>
    </p:spTree>
    <p:extLst>
      <p:ext uri="{BB962C8B-B14F-4D97-AF65-F5344CB8AC3E}">
        <p14:creationId xmlns:p14="http://schemas.microsoft.com/office/powerpoint/2010/main" val="3837047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CEB24-ABEE-5177-C57F-56D190A3A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CE3D2-020A-1CCF-0533-E7B2C65D6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3C5DE-B792-8979-1A7D-FBB13BB134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DE2F65-9E88-BA3D-F1CE-268CC9BA802E}"/>
              </a:ext>
            </a:extLst>
          </p:cNvPr>
          <p:cNvSpPr>
            <a:spLocks noGrp="1"/>
          </p:cNvSpPr>
          <p:nvPr>
            <p:ph type="sldNum" sz="quarter" idx="5"/>
          </p:nvPr>
        </p:nvSpPr>
        <p:spPr/>
        <p:txBody>
          <a:bodyPr/>
          <a:lstStyle/>
          <a:p>
            <a:pPr>
              <a:defRPr/>
            </a:pPr>
            <a:fld id="{D8DF57D7-2670-4E78-96DD-D9B22805124F}" type="slidenum">
              <a:rPr lang="en-US" smtClean="0"/>
              <a:pPr>
                <a:defRPr/>
              </a:pPr>
              <a:t>21</a:t>
            </a:fld>
            <a:endParaRPr lang="en-US"/>
          </a:p>
        </p:txBody>
      </p:sp>
    </p:spTree>
    <p:extLst>
      <p:ext uri="{BB962C8B-B14F-4D97-AF65-F5344CB8AC3E}">
        <p14:creationId xmlns:p14="http://schemas.microsoft.com/office/powerpoint/2010/main" val="362982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655AD-5CCE-9EB7-4264-159649253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E5450-9AAF-DA5A-8E69-0E945C35C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89742-204C-F05A-2524-6C06921779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20A3F4-2002-7C9A-B738-AF7157AFDCA6}"/>
              </a:ext>
            </a:extLst>
          </p:cNvPr>
          <p:cNvSpPr>
            <a:spLocks noGrp="1"/>
          </p:cNvSpPr>
          <p:nvPr>
            <p:ph type="sldNum" sz="quarter" idx="5"/>
          </p:nvPr>
        </p:nvSpPr>
        <p:spPr/>
        <p:txBody>
          <a:bodyPr/>
          <a:lstStyle/>
          <a:p>
            <a:pPr>
              <a:defRPr/>
            </a:pPr>
            <a:fld id="{D8DF57D7-2670-4E78-96DD-D9B22805124F}" type="slidenum">
              <a:rPr lang="en-US" smtClean="0"/>
              <a:pPr>
                <a:defRPr/>
              </a:pPr>
              <a:t>22</a:t>
            </a:fld>
            <a:endParaRPr lang="en-US"/>
          </a:p>
        </p:txBody>
      </p:sp>
    </p:spTree>
    <p:extLst>
      <p:ext uri="{BB962C8B-B14F-4D97-AF65-F5344CB8AC3E}">
        <p14:creationId xmlns:p14="http://schemas.microsoft.com/office/powerpoint/2010/main" val="229457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5A9E-CC19-C68E-9198-C9F7F3ACA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1DD88-DBED-735F-BA32-E5ECEB678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B4611-6906-97D0-516B-47F37C9EC7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7E2B9C-901C-795A-9960-BCCACAEC9713}"/>
              </a:ext>
            </a:extLst>
          </p:cNvPr>
          <p:cNvSpPr>
            <a:spLocks noGrp="1"/>
          </p:cNvSpPr>
          <p:nvPr>
            <p:ph type="sldNum" sz="quarter" idx="5"/>
          </p:nvPr>
        </p:nvSpPr>
        <p:spPr/>
        <p:txBody>
          <a:bodyPr/>
          <a:lstStyle/>
          <a:p>
            <a:pPr>
              <a:defRPr/>
            </a:pPr>
            <a:fld id="{D8DF57D7-2670-4E78-96DD-D9B22805124F}" type="slidenum">
              <a:rPr lang="en-US" smtClean="0"/>
              <a:pPr>
                <a:defRPr/>
              </a:pPr>
              <a:t>23</a:t>
            </a:fld>
            <a:endParaRPr lang="en-US"/>
          </a:p>
        </p:txBody>
      </p:sp>
    </p:spTree>
    <p:extLst>
      <p:ext uri="{BB962C8B-B14F-4D97-AF65-F5344CB8AC3E}">
        <p14:creationId xmlns:p14="http://schemas.microsoft.com/office/powerpoint/2010/main" val="2704283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EEEEE-2F37-60D0-50CA-18D02481F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7A179-1FD9-1671-AAEB-2B1B66657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3B7419-9FA2-B56F-36F6-86B4BB609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E78C90-526A-4D98-10C1-14D0B6E5AE3F}"/>
              </a:ext>
            </a:extLst>
          </p:cNvPr>
          <p:cNvSpPr>
            <a:spLocks noGrp="1"/>
          </p:cNvSpPr>
          <p:nvPr>
            <p:ph type="sldNum" sz="quarter" idx="5"/>
          </p:nvPr>
        </p:nvSpPr>
        <p:spPr/>
        <p:txBody>
          <a:bodyPr/>
          <a:lstStyle/>
          <a:p>
            <a:pPr>
              <a:defRPr/>
            </a:pPr>
            <a:fld id="{D8DF57D7-2670-4E78-96DD-D9B22805124F}" type="slidenum">
              <a:rPr lang="en-US" smtClean="0"/>
              <a:pPr>
                <a:defRPr/>
              </a:pPr>
              <a:t>24</a:t>
            </a:fld>
            <a:endParaRPr lang="en-US"/>
          </a:p>
        </p:txBody>
      </p:sp>
    </p:spTree>
    <p:extLst>
      <p:ext uri="{BB962C8B-B14F-4D97-AF65-F5344CB8AC3E}">
        <p14:creationId xmlns:p14="http://schemas.microsoft.com/office/powerpoint/2010/main" val="10678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A9D4F-A652-DA18-21D8-76CBA79DD4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93581-2FFF-6399-0227-755B02681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56FF8A-A065-F9EB-3100-04F61324D1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5196F-3F86-6759-5E9D-CB7169CC35E5}"/>
              </a:ext>
            </a:extLst>
          </p:cNvPr>
          <p:cNvSpPr>
            <a:spLocks noGrp="1"/>
          </p:cNvSpPr>
          <p:nvPr>
            <p:ph type="sldNum" sz="quarter" idx="5"/>
          </p:nvPr>
        </p:nvSpPr>
        <p:spPr/>
        <p:txBody>
          <a:bodyPr/>
          <a:lstStyle/>
          <a:p>
            <a:pPr>
              <a:defRPr/>
            </a:pPr>
            <a:fld id="{D8DF57D7-2670-4E78-96DD-D9B22805124F}" type="slidenum">
              <a:rPr lang="en-US" smtClean="0"/>
              <a:pPr>
                <a:defRPr/>
              </a:pPr>
              <a:t>25</a:t>
            </a:fld>
            <a:endParaRPr lang="en-US"/>
          </a:p>
        </p:txBody>
      </p:sp>
    </p:spTree>
    <p:extLst>
      <p:ext uri="{BB962C8B-B14F-4D97-AF65-F5344CB8AC3E}">
        <p14:creationId xmlns:p14="http://schemas.microsoft.com/office/powerpoint/2010/main" val="3999396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39A95-F144-328E-7D95-4D8B8DAD2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C93C6-1551-775A-E8D8-8B1F7580F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54497-6A98-80FD-D350-4373ED2F57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F5D7C-B68C-9AFF-C534-54C82B764FE5}"/>
              </a:ext>
            </a:extLst>
          </p:cNvPr>
          <p:cNvSpPr>
            <a:spLocks noGrp="1"/>
          </p:cNvSpPr>
          <p:nvPr>
            <p:ph type="sldNum" sz="quarter" idx="5"/>
          </p:nvPr>
        </p:nvSpPr>
        <p:spPr/>
        <p:txBody>
          <a:bodyPr/>
          <a:lstStyle/>
          <a:p>
            <a:pPr>
              <a:defRPr/>
            </a:pPr>
            <a:fld id="{D8DF57D7-2670-4E78-96DD-D9B22805124F}" type="slidenum">
              <a:rPr lang="en-US" smtClean="0"/>
              <a:pPr>
                <a:defRPr/>
              </a:pPr>
              <a:t>26</a:t>
            </a:fld>
            <a:endParaRPr lang="en-US"/>
          </a:p>
        </p:txBody>
      </p:sp>
    </p:spTree>
    <p:extLst>
      <p:ext uri="{BB962C8B-B14F-4D97-AF65-F5344CB8AC3E}">
        <p14:creationId xmlns:p14="http://schemas.microsoft.com/office/powerpoint/2010/main" val="104148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8AB72-BE5C-CB48-C11E-8C4A510B5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69C70-6DFA-A47D-7170-A447977DA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F2F515-AAD7-DA17-2969-807732E2D9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19CF1D-03A6-B97B-8B01-DE0FD868DF84}"/>
              </a:ext>
            </a:extLst>
          </p:cNvPr>
          <p:cNvSpPr>
            <a:spLocks noGrp="1"/>
          </p:cNvSpPr>
          <p:nvPr>
            <p:ph type="sldNum" sz="quarter" idx="5"/>
          </p:nvPr>
        </p:nvSpPr>
        <p:spPr/>
        <p:txBody>
          <a:bodyPr/>
          <a:lstStyle/>
          <a:p>
            <a:pPr>
              <a:defRPr/>
            </a:pPr>
            <a:fld id="{D8DF57D7-2670-4E78-96DD-D9B22805124F}" type="slidenum">
              <a:rPr lang="en-US" smtClean="0"/>
              <a:pPr>
                <a:defRPr/>
              </a:pPr>
              <a:t>27</a:t>
            </a:fld>
            <a:endParaRPr lang="en-US"/>
          </a:p>
        </p:txBody>
      </p:sp>
    </p:spTree>
    <p:extLst>
      <p:ext uri="{BB962C8B-B14F-4D97-AF65-F5344CB8AC3E}">
        <p14:creationId xmlns:p14="http://schemas.microsoft.com/office/powerpoint/2010/main" val="1694087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02251-6FC3-23F3-36AB-263FDB53E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8582C-FBEC-DCB9-BAAB-0F8F64BCE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1D49C-4EE0-5B7A-CFBE-3B3D078306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8302BE-6745-6911-50AA-FDB529569FCF}"/>
              </a:ext>
            </a:extLst>
          </p:cNvPr>
          <p:cNvSpPr>
            <a:spLocks noGrp="1"/>
          </p:cNvSpPr>
          <p:nvPr>
            <p:ph type="sldNum" sz="quarter" idx="5"/>
          </p:nvPr>
        </p:nvSpPr>
        <p:spPr/>
        <p:txBody>
          <a:bodyPr/>
          <a:lstStyle/>
          <a:p>
            <a:pPr>
              <a:defRPr/>
            </a:pPr>
            <a:fld id="{D8DF57D7-2670-4E78-96DD-D9B22805124F}" type="slidenum">
              <a:rPr lang="en-US" smtClean="0"/>
              <a:pPr>
                <a:defRPr/>
              </a:pPr>
              <a:t>28</a:t>
            </a:fld>
            <a:endParaRPr lang="en-US"/>
          </a:p>
        </p:txBody>
      </p:sp>
    </p:spTree>
    <p:extLst>
      <p:ext uri="{BB962C8B-B14F-4D97-AF65-F5344CB8AC3E}">
        <p14:creationId xmlns:p14="http://schemas.microsoft.com/office/powerpoint/2010/main" val="63764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1105-AD87-404C-D914-3D77DC4AD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EE182-C25C-AB4D-1CE2-34CB5606A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C33D5-66F0-D4BF-4CAB-2C83C3F376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331F63-105C-A7C4-995F-013A76E5E15F}"/>
              </a:ext>
            </a:extLst>
          </p:cNvPr>
          <p:cNvSpPr>
            <a:spLocks noGrp="1"/>
          </p:cNvSpPr>
          <p:nvPr>
            <p:ph type="sldNum" sz="quarter" idx="5"/>
          </p:nvPr>
        </p:nvSpPr>
        <p:spPr/>
        <p:txBody>
          <a:bodyPr/>
          <a:lstStyle/>
          <a:p>
            <a:pPr>
              <a:defRPr/>
            </a:pPr>
            <a:fld id="{D8DF57D7-2670-4E78-96DD-D9B22805124F}" type="slidenum">
              <a:rPr lang="en-US" smtClean="0"/>
              <a:pPr>
                <a:defRPr/>
              </a:pPr>
              <a:t>29</a:t>
            </a:fld>
            <a:endParaRPr lang="en-US"/>
          </a:p>
        </p:txBody>
      </p:sp>
    </p:spTree>
    <p:extLst>
      <p:ext uri="{BB962C8B-B14F-4D97-AF65-F5344CB8AC3E}">
        <p14:creationId xmlns:p14="http://schemas.microsoft.com/office/powerpoint/2010/main" val="3867777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9677B-F2A9-60B6-07F3-3DC23221F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B0BC8-1C19-DBD7-AAC0-6271CF8C5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009DF-52A9-7D7B-5DFD-60880383B7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AEC799-A932-B506-3F13-2A6DE6B5E5A9}"/>
              </a:ext>
            </a:extLst>
          </p:cNvPr>
          <p:cNvSpPr>
            <a:spLocks noGrp="1"/>
          </p:cNvSpPr>
          <p:nvPr>
            <p:ph type="sldNum" sz="quarter" idx="5"/>
          </p:nvPr>
        </p:nvSpPr>
        <p:spPr/>
        <p:txBody>
          <a:bodyPr/>
          <a:lstStyle/>
          <a:p>
            <a:pPr>
              <a:defRPr/>
            </a:pPr>
            <a:fld id="{D8DF57D7-2670-4E78-96DD-D9B22805124F}" type="slidenum">
              <a:rPr lang="en-US" smtClean="0"/>
              <a:pPr>
                <a:defRPr/>
              </a:pPr>
              <a:t>30</a:t>
            </a:fld>
            <a:endParaRPr lang="en-US"/>
          </a:p>
        </p:txBody>
      </p:sp>
    </p:spTree>
    <p:extLst>
      <p:ext uri="{BB962C8B-B14F-4D97-AF65-F5344CB8AC3E}">
        <p14:creationId xmlns:p14="http://schemas.microsoft.com/office/powerpoint/2010/main" val="250168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4</a:t>
            </a:fld>
            <a:endParaRPr lang="en-US"/>
          </a:p>
        </p:txBody>
      </p:sp>
    </p:spTree>
    <p:extLst>
      <p:ext uri="{BB962C8B-B14F-4D97-AF65-F5344CB8AC3E}">
        <p14:creationId xmlns:p14="http://schemas.microsoft.com/office/powerpoint/2010/main" val="1151492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026C-9A26-20A2-8F60-8FF863D86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A9C2-08AB-876B-6B6B-1236E9C2C3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DDB31-4427-7DAA-0ECE-0104E27BFD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8C0CC6-4757-7C72-296D-DF3E4DDC7884}"/>
              </a:ext>
            </a:extLst>
          </p:cNvPr>
          <p:cNvSpPr>
            <a:spLocks noGrp="1"/>
          </p:cNvSpPr>
          <p:nvPr>
            <p:ph type="sldNum" sz="quarter" idx="5"/>
          </p:nvPr>
        </p:nvSpPr>
        <p:spPr/>
        <p:txBody>
          <a:bodyPr/>
          <a:lstStyle/>
          <a:p>
            <a:pPr>
              <a:defRPr/>
            </a:pPr>
            <a:fld id="{D8DF57D7-2670-4E78-96DD-D9B22805124F}" type="slidenum">
              <a:rPr lang="en-US" smtClean="0"/>
              <a:pPr>
                <a:defRPr/>
              </a:pPr>
              <a:t>31</a:t>
            </a:fld>
            <a:endParaRPr lang="en-US"/>
          </a:p>
        </p:txBody>
      </p:sp>
    </p:spTree>
    <p:extLst>
      <p:ext uri="{BB962C8B-B14F-4D97-AF65-F5344CB8AC3E}">
        <p14:creationId xmlns:p14="http://schemas.microsoft.com/office/powerpoint/2010/main" val="2410473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B9BC-9EDD-744D-8B0B-663221025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B2A29-4A9C-D2A8-A282-618D60C56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8405-0D3C-3405-DC9B-1562827CE3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5E29A6-45A3-5E12-BCAB-3085F51744FE}"/>
              </a:ext>
            </a:extLst>
          </p:cNvPr>
          <p:cNvSpPr>
            <a:spLocks noGrp="1"/>
          </p:cNvSpPr>
          <p:nvPr>
            <p:ph type="sldNum" sz="quarter" idx="5"/>
          </p:nvPr>
        </p:nvSpPr>
        <p:spPr/>
        <p:txBody>
          <a:bodyPr/>
          <a:lstStyle/>
          <a:p>
            <a:pPr>
              <a:defRPr/>
            </a:pPr>
            <a:fld id="{D8DF57D7-2670-4E78-96DD-D9B22805124F}" type="slidenum">
              <a:rPr lang="en-US" smtClean="0"/>
              <a:pPr>
                <a:defRPr/>
              </a:pPr>
              <a:t>32</a:t>
            </a:fld>
            <a:endParaRPr lang="en-US"/>
          </a:p>
        </p:txBody>
      </p:sp>
    </p:spTree>
    <p:extLst>
      <p:ext uri="{BB962C8B-B14F-4D97-AF65-F5344CB8AC3E}">
        <p14:creationId xmlns:p14="http://schemas.microsoft.com/office/powerpoint/2010/main" val="2310293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66BA-6671-0E2F-5C0F-66B91341D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61AFD-3A50-3E94-7296-72EF332FE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F34EF-D73C-0534-A3D1-66859774EF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8BA22F-3D7A-E259-2379-D5E80BDC77B5}"/>
              </a:ext>
            </a:extLst>
          </p:cNvPr>
          <p:cNvSpPr>
            <a:spLocks noGrp="1"/>
          </p:cNvSpPr>
          <p:nvPr>
            <p:ph type="sldNum" sz="quarter" idx="5"/>
          </p:nvPr>
        </p:nvSpPr>
        <p:spPr/>
        <p:txBody>
          <a:bodyPr/>
          <a:lstStyle/>
          <a:p>
            <a:pPr>
              <a:defRPr/>
            </a:pPr>
            <a:fld id="{D8DF57D7-2670-4E78-96DD-D9B22805124F}" type="slidenum">
              <a:rPr lang="en-US" smtClean="0"/>
              <a:pPr>
                <a:defRPr/>
              </a:pPr>
              <a:t>33</a:t>
            </a:fld>
            <a:endParaRPr lang="en-US"/>
          </a:p>
        </p:txBody>
      </p:sp>
    </p:spTree>
    <p:extLst>
      <p:ext uri="{BB962C8B-B14F-4D97-AF65-F5344CB8AC3E}">
        <p14:creationId xmlns:p14="http://schemas.microsoft.com/office/powerpoint/2010/main" val="1634690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FC73-8BC0-AB0B-CE4A-FABEB7D8E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C657F-3B11-C05D-1D1A-C03662E44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8216C-F24C-27C9-900A-6698294E6C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6D1F90-23F1-C9AE-E96C-B1C84AC4C002}"/>
              </a:ext>
            </a:extLst>
          </p:cNvPr>
          <p:cNvSpPr>
            <a:spLocks noGrp="1"/>
          </p:cNvSpPr>
          <p:nvPr>
            <p:ph type="sldNum" sz="quarter" idx="5"/>
          </p:nvPr>
        </p:nvSpPr>
        <p:spPr/>
        <p:txBody>
          <a:bodyPr/>
          <a:lstStyle/>
          <a:p>
            <a:pPr>
              <a:defRPr/>
            </a:pPr>
            <a:fld id="{D8DF57D7-2670-4E78-96DD-D9B22805124F}" type="slidenum">
              <a:rPr lang="en-US" smtClean="0"/>
              <a:pPr>
                <a:defRPr/>
              </a:pPr>
              <a:t>34</a:t>
            </a:fld>
            <a:endParaRPr lang="en-US"/>
          </a:p>
        </p:txBody>
      </p:sp>
    </p:spTree>
    <p:extLst>
      <p:ext uri="{BB962C8B-B14F-4D97-AF65-F5344CB8AC3E}">
        <p14:creationId xmlns:p14="http://schemas.microsoft.com/office/powerpoint/2010/main" val="1334674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D397F-8F52-997B-4DFC-E93B9783A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0D01C-1B1F-9463-16AC-D444EB490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4B35E-161D-5D14-39CE-C7211786E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F40CD-9840-2E22-8DA8-E230270F9ED0}"/>
              </a:ext>
            </a:extLst>
          </p:cNvPr>
          <p:cNvSpPr>
            <a:spLocks noGrp="1"/>
          </p:cNvSpPr>
          <p:nvPr>
            <p:ph type="sldNum" sz="quarter" idx="5"/>
          </p:nvPr>
        </p:nvSpPr>
        <p:spPr/>
        <p:txBody>
          <a:bodyPr/>
          <a:lstStyle/>
          <a:p>
            <a:pPr>
              <a:defRPr/>
            </a:pPr>
            <a:fld id="{D8DF57D7-2670-4E78-96DD-D9B22805124F}" type="slidenum">
              <a:rPr lang="en-US" smtClean="0"/>
              <a:pPr>
                <a:defRPr/>
              </a:pPr>
              <a:t>35</a:t>
            </a:fld>
            <a:endParaRPr lang="en-US"/>
          </a:p>
        </p:txBody>
      </p:sp>
    </p:spTree>
    <p:extLst>
      <p:ext uri="{BB962C8B-B14F-4D97-AF65-F5344CB8AC3E}">
        <p14:creationId xmlns:p14="http://schemas.microsoft.com/office/powerpoint/2010/main" val="2084894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32CD4-163B-4E43-3180-5A28C8D35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C1CBC-05E6-D3A3-89B3-C204D7378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B138F-3ED6-0A99-7ACB-255B1FE02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9A6EF2-3311-64F9-B5E9-95093B467A87}"/>
              </a:ext>
            </a:extLst>
          </p:cNvPr>
          <p:cNvSpPr>
            <a:spLocks noGrp="1"/>
          </p:cNvSpPr>
          <p:nvPr>
            <p:ph type="sldNum" sz="quarter" idx="5"/>
          </p:nvPr>
        </p:nvSpPr>
        <p:spPr/>
        <p:txBody>
          <a:bodyPr/>
          <a:lstStyle/>
          <a:p>
            <a:pPr>
              <a:defRPr/>
            </a:pPr>
            <a:fld id="{D8DF57D7-2670-4E78-96DD-D9B22805124F}" type="slidenum">
              <a:rPr lang="en-US" smtClean="0"/>
              <a:pPr>
                <a:defRPr/>
              </a:pPr>
              <a:t>36</a:t>
            </a:fld>
            <a:endParaRPr lang="en-US"/>
          </a:p>
        </p:txBody>
      </p:sp>
    </p:spTree>
    <p:extLst>
      <p:ext uri="{BB962C8B-B14F-4D97-AF65-F5344CB8AC3E}">
        <p14:creationId xmlns:p14="http://schemas.microsoft.com/office/powerpoint/2010/main" val="3833086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B6EF1-F7EA-71AF-F65E-3E3C36C17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AF649-850E-F511-D5F1-0B5737915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AD45B7-9657-3379-5B4D-FBD9F75B55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00D660-9BEE-F379-7A14-03B39A4EFB31}"/>
              </a:ext>
            </a:extLst>
          </p:cNvPr>
          <p:cNvSpPr>
            <a:spLocks noGrp="1"/>
          </p:cNvSpPr>
          <p:nvPr>
            <p:ph type="sldNum" sz="quarter" idx="5"/>
          </p:nvPr>
        </p:nvSpPr>
        <p:spPr/>
        <p:txBody>
          <a:bodyPr/>
          <a:lstStyle/>
          <a:p>
            <a:pPr>
              <a:defRPr/>
            </a:pPr>
            <a:fld id="{D8DF57D7-2670-4E78-96DD-D9B22805124F}" type="slidenum">
              <a:rPr lang="en-US" smtClean="0"/>
              <a:pPr>
                <a:defRPr/>
              </a:pPr>
              <a:t>37</a:t>
            </a:fld>
            <a:endParaRPr lang="en-US"/>
          </a:p>
        </p:txBody>
      </p:sp>
    </p:spTree>
    <p:extLst>
      <p:ext uri="{BB962C8B-B14F-4D97-AF65-F5344CB8AC3E}">
        <p14:creationId xmlns:p14="http://schemas.microsoft.com/office/powerpoint/2010/main" val="906430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A5C76-C66D-BC54-F19F-3EDC3AB5F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2F738-2DB6-6E70-1793-F13C49230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83B2A8-7F27-CCA5-232E-06F3E60DF4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9A8AD4-AC05-43B9-4E19-84EEC5E72072}"/>
              </a:ext>
            </a:extLst>
          </p:cNvPr>
          <p:cNvSpPr>
            <a:spLocks noGrp="1"/>
          </p:cNvSpPr>
          <p:nvPr>
            <p:ph type="sldNum" sz="quarter" idx="5"/>
          </p:nvPr>
        </p:nvSpPr>
        <p:spPr/>
        <p:txBody>
          <a:bodyPr/>
          <a:lstStyle/>
          <a:p>
            <a:pPr>
              <a:defRPr/>
            </a:pPr>
            <a:fld id="{D8DF57D7-2670-4E78-96DD-D9B22805124F}" type="slidenum">
              <a:rPr lang="en-US" smtClean="0"/>
              <a:pPr>
                <a:defRPr/>
              </a:pPr>
              <a:t>38</a:t>
            </a:fld>
            <a:endParaRPr lang="en-US"/>
          </a:p>
        </p:txBody>
      </p:sp>
    </p:spTree>
    <p:extLst>
      <p:ext uri="{BB962C8B-B14F-4D97-AF65-F5344CB8AC3E}">
        <p14:creationId xmlns:p14="http://schemas.microsoft.com/office/powerpoint/2010/main" val="156102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61EF9-5CCB-99CE-A994-3CEF14071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C02CF-95CC-93A6-628D-FB9A6AE1D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E54DE2-032C-EF68-ED9E-286E162496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F3FB2B-9993-255A-2CB6-BC798C7A873F}"/>
              </a:ext>
            </a:extLst>
          </p:cNvPr>
          <p:cNvSpPr>
            <a:spLocks noGrp="1"/>
          </p:cNvSpPr>
          <p:nvPr>
            <p:ph type="sldNum" sz="quarter" idx="5"/>
          </p:nvPr>
        </p:nvSpPr>
        <p:spPr/>
        <p:txBody>
          <a:bodyPr/>
          <a:lstStyle/>
          <a:p>
            <a:pPr>
              <a:defRPr/>
            </a:pPr>
            <a:fld id="{D8DF57D7-2670-4E78-96DD-D9B22805124F}" type="slidenum">
              <a:rPr lang="en-US" smtClean="0"/>
              <a:pPr>
                <a:defRPr/>
              </a:pPr>
              <a:t>5</a:t>
            </a:fld>
            <a:endParaRPr lang="en-US"/>
          </a:p>
        </p:txBody>
      </p:sp>
    </p:spTree>
    <p:extLst>
      <p:ext uri="{BB962C8B-B14F-4D97-AF65-F5344CB8AC3E}">
        <p14:creationId xmlns:p14="http://schemas.microsoft.com/office/powerpoint/2010/main" val="157281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A7646-D9E1-2B6F-DBDC-14B5CEA9F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02D62-0C3C-AEA6-16DC-D46B822CA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3BE85-8719-5201-3F9B-01E5E5D097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C75854-B382-AF29-B898-BBE28322A9F7}"/>
              </a:ext>
            </a:extLst>
          </p:cNvPr>
          <p:cNvSpPr>
            <a:spLocks noGrp="1"/>
          </p:cNvSpPr>
          <p:nvPr>
            <p:ph type="sldNum" sz="quarter" idx="5"/>
          </p:nvPr>
        </p:nvSpPr>
        <p:spPr/>
        <p:txBody>
          <a:bodyPr/>
          <a:lstStyle/>
          <a:p>
            <a:pPr>
              <a:defRPr/>
            </a:pPr>
            <a:fld id="{D8DF57D7-2670-4E78-96DD-D9B22805124F}" type="slidenum">
              <a:rPr lang="en-US" smtClean="0"/>
              <a:pPr>
                <a:defRPr/>
              </a:pPr>
              <a:t>6</a:t>
            </a:fld>
            <a:endParaRPr lang="en-US"/>
          </a:p>
        </p:txBody>
      </p:sp>
    </p:spTree>
    <p:extLst>
      <p:ext uri="{BB962C8B-B14F-4D97-AF65-F5344CB8AC3E}">
        <p14:creationId xmlns:p14="http://schemas.microsoft.com/office/powerpoint/2010/main" val="139364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424BB-EB76-D152-5781-4B94C82B5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0788-D148-12BF-9972-20080F68A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A9E7F-83F4-6B49-FA10-23E1B2D094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EB8EEC-B9D7-4BCA-FF7C-D433B2F869B9}"/>
              </a:ext>
            </a:extLst>
          </p:cNvPr>
          <p:cNvSpPr>
            <a:spLocks noGrp="1"/>
          </p:cNvSpPr>
          <p:nvPr>
            <p:ph type="sldNum" sz="quarter" idx="5"/>
          </p:nvPr>
        </p:nvSpPr>
        <p:spPr/>
        <p:txBody>
          <a:bodyPr/>
          <a:lstStyle/>
          <a:p>
            <a:pPr>
              <a:defRPr/>
            </a:pPr>
            <a:fld id="{D8DF57D7-2670-4E78-96DD-D9B22805124F}" type="slidenum">
              <a:rPr lang="en-US" smtClean="0"/>
              <a:pPr>
                <a:defRPr/>
              </a:pPr>
              <a:t>7</a:t>
            </a:fld>
            <a:endParaRPr lang="en-US"/>
          </a:p>
        </p:txBody>
      </p:sp>
    </p:spTree>
    <p:extLst>
      <p:ext uri="{BB962C8B-B14F-4D97-AF65-F5344CB8AC3E}">
        <p14:creationId xmlns:p14="http://schemas.microsoft.com/office/powerpoint/2010/main" val="18290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4F26-2BAB-70E0-16F2-E86A92549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D68B0-A3AF-806A-5F37-5BF436C3A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BD5ED-C7CF-BBC5-21AB-2A2B66C8A1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E82C4B-03EB-EE69-2DFB-D85CBE8BC345}"/>
              </a:ext>
            </a:extLst>
          </p:cNvPr>
          <p:cNvSpPr>
            <a:spLocks noGrp="1"/>
          </p:cNvSpPr>
          <p:nvPr>
            <p:ph type="sldNum" sz="quarter" idx="5"/>
          </p:nvPr>
        </p:nvSpPr>
        <p:spPr/>
        <p:txBody>
          <a:bodyPr/>
          <a:lstStyle/>
          <a:p>
            <a:pPr>
              <a:defRPr/>
            </a:pPr>
            <a:fld id="{D8DF57D7-2670-4E78-96DD-D9B22805124F}" type="slidenum">
              <a:rPr lang="en-US" smtClean="0"/>
              <a:pPr>
                <a:defRPr/>
              </a:pPr>
              <a:t>8</a:t>
            </a:fld>
            <a:endParaRPr lang="en-US"/>
          </a:p>
        </p:txBody>
      </p:sp>
    </p:spTree>
    <p:extLst>
      <p:ext uri="{BB962C8B-B14F-4D97-AF65-F5344CB8AC3E}">
        <p14:creationId xmlns:p14="http://schemas.microsoft.com/office/powerpoint/2010/main" val="1858837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D8472-5F00-3253-B225-90E26CBA7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6F0D8-8625-8744-9ABE-320E7DAA7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94B56-17AD-F268-A3D2-6B64308D92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EDBC6A-5338-2C98-F427-A358C7E18823}"/>
              </a:ext>
            </a:extLst>
          </p:cNvPr>
          <p:cNvSpPr>
            <a:spLocks noGrp="1"/>
          </p:cNvSpPr>
          <p:nvPr>
            <p:ph type="sldNum" sz="quarter" idx="5"/>
          </p:nvPr>
        </p:nvSpPr>
        <p:spPr/>
        <p:txBody>
          <a:bodyPr/>
          <a:lstStyle/>
          <a:p>
            <a:pPr>
              <a:defRPr/>
            </a:pPr>
            <a:fld id="{D8DF57D7-2670-4E78-96DD-D9B22805124F}" type="slidenum">
              <a:rPr lang="en-US" smtClean="0"/>
              <a:pPr>
                <a:defRPr/>
              </a:pPr>
              <a:t>9</a:t>
            </a:fld>
            <a:endParaRPr lang="en-US"/>
          </a:p>
        </p:txBody>
      </p:sp>
    </p:spTree>
    <p:extLst>
      <p:ext uri="{BB962C8B-B14F-4D97-AF65-F5344CB8AC3E}">
        <p14:creationId xmlns:p14="http://schemas.microsoft.com/office/powerpoint/2010/main" val="51947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DB625-C3F5-747E-8BDA-DB70E9102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7F157-A1BF-9F16-8304-76042B010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A3EBA-7A16-123E-215D-7D57CAC0D0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1C666E-C3B7-94CC-A8AB-536536FF1A02}"/>
              </a:ext>
            </a:extLst>
          </p:cNvPr>
          <p:cNvSpPr>
            <a:spLocks noGrp="1"/>
          </p:cNvSpPr>
          <p:nvPr>
            <p:ph type="sldNum" sz="quarter" idx="5"/>
          </p:nvPr>
        </p:nvSpPr>
        <p:spPr/>
        <p:txBody>
          <a:bodyPr/>
          <a:lstStyle/>
          <a:p>
            <a:pPr>
              <a:defRPr/>
            </a:pPr>
            <a:fld id="{D8DF57D7-2670-4E78-96DD-D9B22805124F}" type="slidenum">
              <a:rPr lang="en-US" smtClean="0"/>
              <a:pPr>
                <a:defRPr/>
              </a:pPr>
              <a:t>10</a:t>
            </a:fld>
            <a:endParaRPr lang="en-US"/>
          </a:p>
        </p:txBody>
      </p:sp>
    </p:spTree>
    <p:extLst>
      <p:ext uri="{BB962C8B-B14F-4D97-AF65-F5344CB8AC3E}">
        <p14:creationId xmlns:p14="http://schemas.microsoft.com/office/powerpoint/2010/main" val="26846137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30.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38.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2.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1.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0.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3.jp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5.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4.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1">
    <p:spTree>
      <p:nvGrpSpPr>
        <p:cNvPr id="1" name=""/>
        <p:cNvGrpSpPr/>
        <p:nvPr/>
      </p:nvGrpSpPr>
      <p:grpSpPr>
        <a:xfrm>
          <a:off x="0" y="0"/>
          <a:ext cx="0" cy="0"/>
          <a:chOff x="0" y="0"/>
          <a:chExt cx="0" cy="0"/>
        </a:xfrm>
      </p:grpSpPr>
      <p:pic>
        <p:nvPicPr>
          <p:cNvPr id="2" name="Picture 169">
            <a:extLst>
              <a:ext uri="{FF2B5EF4-FFF2-40B4-BE49-F238E27FC236}">
                <a16:creationId xmlns:a16="http://schemas.microsoft.com/office/drawing/2014/main" id="{655A41B8-2864-44C4-A9B2-9F40A95F93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25338" cy="6858000"/>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0" y="-1"/>
            <a:ext cx="12225338" cy="6858001"/>
          </a:xfrm>
          <a:prstGeom prst="rect">
            <a:avLst/>
          </a:prstGeom>
          <a:solidFill>
            <a:srgbClr val="00324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323" name="Rectangle 2"/>
          <p:cNvSpPr>
            <a:spLocks noGrp="1" noChangeArrowheads="1"/>
          </p:cNvSpPr>
          <p:nvPr>
            <p:ph type="subTitle" idx="1" hasCustomPrompt="1"/>
          </p:nvPr>
        </p:nvSpPr>
        <p:spPr>
          <a:xfrm>
            <a:off x="11361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47704" y="3421831"/>
            <a:ext cx="10625007" cy="567399"/>
          </a:xfrm>
          <a:prstGeom prst="rect">
            <a:avLst/>
          </a:prstGeom>
        </p:spPr>
        <p:txBody>
          <a:bodyPr/>
          <a:lstStyle>
            <a:lvl1pPr>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Text Box 58"/>
          <p:cNvSpPr txBox="1">
            <a:spLocks noChangeArrowheads="1"/>
          </p:cNvSpPr>
          <p:nvPr userDrawn="1"/>
        </p:nvSpPr>
        <p:spPr bwMode="auto">
          <a:xfrm>
            <a:off x="213480" y="6202800"/>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ESA UNCLASSIFIED - For ESA Official Use Only</a:t>
            </a:r>
          </a:p>
        </p:txBody>
      </p: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34021B-66EB-9E45-8BD1-64D5855A580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9" name="Straight Connector 38">
            <a:extLst>
              <a:ext uri="{FF2B5EF4-FFF2-40B4-BE49-F238E27FC236}">
                <a16:creationId xmlns:a16="http://schemas.microsoft.com/office/drawing/2014/main" id="{D90A106D-F82D-4A4A-81C2-51E2F76FBD9F}"/>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1" name="Picture 5">
            <a:extLst>
              <a:ext uri="{FF2B5EF4-FFF2-40B4-BE49-F238E27FC236}">
                <a16:creationId xmlns:a16="http://schemas.microsoft.com/office/drawing/2014/main" id="{33C1AA27-468E-4F19-A563-21152A310F35}"/>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grpSp>
        <p:nvGrpSpPr>
          <p:cNvPr id="42" name="Group 41">
            <a:extLst>
              <a:ext uri="{FF2B5EF4-FFF2-40B4-BE49-F238E27FC236}">
                <a16:creationId xmlns:a16="http://schemas.microsoft.com/office/drawing/2014/main" id="{F6C90AC7-EF67-4A83-9758-B90EABF0E3D9}"/>
              </a:ext>
            </a:extLst>
          </p:cNvPr>
          <p:cNvGrpSpPr/>
          <p:nvPr userDrawn="1"/>
        </p:nvGrpSpPr>
        <p:grpSpPr>
          <a:xfrm>
            <a:off x="226688" y="6569736"/>
            <a:ext cx="9628745" cy="144114"/>
            <a:chOff x="1076500" y="4469696"/>
            <a:chExt cx="9628745" cy="144114"/>
          </a:xfrm>
        </p:grpSpPr>
        <p:pic>
          <p:nvPicPr>
            <p:cNvPr id="43" name="Picture 42" descr="de.png">
              <a:extLst>
                <a:ext uri="{FF2B5EF4-FFF2-40B4-BE49-F238E27FC236}">
                  <a16:creationId xmlns:a16="http://schemas.microsoft.com/office/drawing/2014/main" id="{B52224BE-8075-498A-8671-0E1E6B5807C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44" name="Picture 43" descr="at.png">
              <a:extLst>
                <a:ext uri="{FF2B5EF4-FFF2-40B4-BE49-F238E27FC236}">
                  <a16:creationId xmlns:a16="http://schemas.microsoft.com/office/drawing/2014/main" id="{6F0FEBBA-A41D-4661-818E-54692D88D4A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45" name="Picture 44" descr="be.png">
              <a:extLst>
                <a:ext uri="{FF2B5EF4-FFF2-40B4-BE49-F238E27FC236}">
                  <a16:creationId xmlns:a16="http://schemas.microsoft.com/office/drawing/2014/main" id="{7E4E61AF-7D81-4A82-9856-0EEFA0B0B76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46" name="Picture 45" descr="dk.png">
              <a:extLst>
                <a:ext uri="{FF2B5EF4-FFF2-40B4-BE49-F238E27FC236}">
                  <a16:creationId xmlns:a16="http://schemas.microsoft.com/office/drawing/2014/main" id="{3797DAE4-5BDD-4B79-8E46-C0951AA49C5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47" name="Picture 46" descr="es.png">
              <a:extLst>
                <a:ext uri="{FF2B5EF4-FFF2-40B4-BE49-F238E27FC236}">
                  <a16:creationId xmlns:a16="http://schemas.microsoft.com/office/drawing/2014/main" id="{822D1964-C300-4FEE-B7F8-9ADE6C35FF7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48" name="Picture 47" descr="ee.png">
              <a:extLst>
                <a:ext uri="{FF2B5EF4-FFF2-40B4-BE49-F238E27FC236}">
                  <a16:creationId xmlns:a16="http://schemas.microsoft.com/office/drawing/2014/main" id="{24391DFD-895E-4A33-93C9-C55133F92F9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49" name="Picture 48" descr="fi.png">
              <a:extLst>
                <a:ext uri="{FF2B5EF4-FFF2-40B4-BE49-F238E27FC236}">
                  <a16:creationId xmlns:a16="http://schemas.microsoft.com/office/drawing/2014/main" id="{7DF7C040-4DC9-44C8-AEE7-FEF186A6F14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50" name="Picture 49" descr="fr.png">
              <a:extLst>
                <a:ext uri="{FF2B5EF4-FFF2-40B4-BE49-F238E27FC236}">
                  <a16:creationId xmlns:a16="http://schemas.microsoft.com/office/drawing/2014/main" id="{D991B851-A505-4BE9-A9AA-9181468CCE86}"/>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51" name="Picture 50" descr="gr.png">
              <a:extLst>
                <a:ext uri="{FF2B5EF4-FFF2-40B4-BE49-F238E27FC236}">
                  <a16:creationId xmlns:a16="http://schemas.microsoft.com/office/drawing/2014/main" id="{7AB9A1F0-2A4A-46BC-95EE-6ED8B1854F3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52" name="Picture 51" descr="hu.png">
              <a:extLst>
                <a:ext uri="{FF2B5EF4-FFF2-40B4-BE49-F238E27FC236}">
                  <a16:creationId xmlns:a16="http://schemas.microsoft.com/office/drawing/2014/main" id="{BAE70114-E694-4A5A-AFF6-9FCEEB0953E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53" name="Picture 52" descr="ie.png">
              <a:extLst>
                <a:ext uri="{FF2B5EF4-FFF2-40B4-BE49-F238E27FC236}">
                  <a16:creationId xmlns:a16="http://schemas.microsoft.com/office/drawing/2014/main" id="{17EE1438-FA34-48A3-BD8E-25751065C6A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54" name="Picture 53" descr="it.png">
              <a:extLst>
                <a:ext uri="{FF2B5EF4-FFF2-40B4-BE49-F238E27FC236}">
                  <a16:creationId xmlns:a16="http://schemas.microsoft.com/office/drawing/2014/main" id="{47D25E61-66AB-4312-8008-7B7D8763192B}"/>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55" name="Picture 54" descr="lu.png">
              <a:extLst>
                <a:ext uri="{FF2B5EF4-FFF2-40B4-BE49-F238E27FC236}">
                  <a16:creationId xmlns:a16="http://schemas.microsoft.com/office/drawing/2014/main" id="{5C852E78-7546-4F42-85C3-9A93256FE7B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56" name="Picture 55" descr="no.png">
              <a:extLst>
                <a:ext uri="{FF2B5EF4-FFF2-40B4-BE49-F238E27FC236}">
                  <a16:creationId xmlns:a16="http://schemas.microsoft.com/office/drawing/2014/main" id="{C407EE61-1E43-43E0-B078-2063D6FBF02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57" name="Picture 56" descr="nl.png">
              <a:extLst>
                <a:ext uri="{FF2B5EF4-FFF2-40B4-BE49-F238E27FC236}">
                  <a16:creationId xmlns:a16="http://schemas.microsoft.com/office/drawing/2014/main" id="{2AD3CF85-26E4-44F6-B4A5-08193728810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58" name="Picture 57" descr="pl.png">
              <a:extLst>
                <a:ext uri="{FF2B5EF4-FFF2-40B4-BE49-F238E27FC236}">
                  <a16:creationId xmlns:a16="http://schemas.microsoft.com/office/drawing/2014/main" id="{2D6041B6-B3ED-4C34-96A3-99FD55A61269}"/>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59" name="Picture 58" descr="pt.png">
              <a:extLst>
                <a:ext uri="{FF2B5EF4-FFF2-40B4-BE49-F238E27FC236}">
                  <a16:creationId xmlns:a16="http://schemas.microsoft.com/office/drawing/2014/main" id="{E05BDEE4-4892-4650-BC96-AF2474526450}"/>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60" name="Picture 59" descr="cz.png">
              <a:extLst>
                <a:ext uri="{FF2B5EF4-FFF2-40B4-BE49-F238E27FC236}">
                  <a16:creationId xmlns:a16="http://schemas.microsoft.com/office/drawing/2014/main" id="{6A42A56E-A90E-48A8-A110-68D1B7944A4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61" name="Picture 60" descr="ro.png">
              <a:extLst>
                <a:ext uri="{FF2B5EF4-FFF2-40B4-BE49-F238E27FC236}">
                  <a16:creationId xmlns:a16="http://schemas.microsoft.com/office/drawing/2014/main" id="{D4DCAD75-F0A5-4490-8D81-31AE8FDB6A21}"/>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62" name="Picture 61" descr="se.png">
              <a:extLst>
                <a:ext uri="{FF2B5EF4-FFF2-40B4-BE49-F238E27FC236}">
                  <a16:creationId xmlns:a16="http://schemas.microsoft.com/office/drawing/2014/main" id="{D7469F16-6C12-46C5-A0F8-E1811BBDA359}"/>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9" name="Picture 88" descr="ch.png">
              <a:extLst>
                <a:ext uri="{FF2B5EF4-FFF2-40B4-BE49-F238E27FC236}">
                  <a16:creationId xmlns:a16="http://schemas.microsoft.com/office/drawing/2014/main" id="{9BB4ED50-F925-42D3-ADB7-F2D1C98720E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91" name="Picture 90" descr="uk.png">
              <a:extLst>
                <a:ext uri="{FF2B5EF4-FFF2-40B4-BE49-F238E27FC236}">
                  <a16:creationId xmlns:a16="http://schemas.microsoft.com/office/drawing/2014/main" id="{FA32661F-93AD-4BC4-8307-9ECE801FB1A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2" name="Picture 91">
              <a:extLst>
                <a:ext uri="{FF2B5EF4-FFF2-40B4-BE49-F238E27FC236}">
                  <a16:creationId xmlns:a16="http://schemas.microsoft.com/office/drawing/2014/main" id="{E243C6D9-4A97-486D-8223-91DADC3754A5}"/>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3" name="Picture 92">
              <a:extLst>
                <a:ext uri="{FF2B5EF4-FFF2-40B4-BE49-F238E27FC236}">
                  <a16:creationId xmlns:a16="http://schemas.microsoft.com/office/drawing/2014/main" id="{AA42CE83-DB5F-4B46-A26C-D12FF0420C67}"/>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5" name="Picture 94" descr="ca.png">
              <a:extLst>
                <a:ext uri="{FF2B5EF4-FFF2-40B4-BE49-F238E27FC236}">
                  <a16:creationId xmlns:a16="http://schemas.microsoft.com/office/drawing/2014/main" id="{2C996074-7F78-4FDB-BAF2-43B059184F6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6" name="Picture 95" descr="si.png">
              <a:extLst>
                <a:ext uri="{FF2B5EF4-FFF2-40B4-BE49-F238E27FC236}">
                  <a16:creationId xmlns:a16="http://schemas.microsoft.com/office/drawing/2014/main" id="{AAA2523E-7C72-4693-B795-1804941A16EE}"/>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8">
    <p:spTree>
      <p:nvGrpSpPr>
        <p:cNvPr id="1" name=""/>
        <p:cNvGrpSpPr/>
        <p:nvPr/>
      </p:nvGrpSpPr>
      <p:grpSpPr>
        <a:xfrm>
          <a:off x="0" y="0"/>
          <a:ext cx="0" cy="0"/>
          <a:chOff x="0" y="0"/>
          <a:chExt cx="0" cy="0"/>
        </a:xfrm>
      </p:grpSpPr>
      <p:grpSp>
        <p:nvGrpSpPr>
          <p:cNvPr id="7" name="Group 35">
            <a:extLst>
              <a:ext uri="{FF2B5EF4-FFF2-40B4-BE49-F238E27FC236}">
                <a16:creationId xmlns:a16="http://schemas.microsoft.com/office/drawing/2014/main" id="{79B5329C-A2C5-4ECB-BC98-1EE910A59C5C}"/>
              </a:ext>
            </a:extLst>
          </p:cNvPr>
          <p:cNvGrpSpPr/>
          <p:nvPr userDrawn="1"/>
        </p:nvGrpSpPr>
        <p:grpSpPr>
          <a:xfrm>
            <a:off x="-6583" y="-3"/>
            <a:ext cx="12302859" cy="6858003"/>
            <a:chOff x="-6566" y="-2"/>
            <a:chExt cx="12269309" cy="6858002"/>
          </a:xfrm>
        </p:grpSpPr>
        <p:sp>
          <p:nvSpPr>
            <p:cNvPr id="8" name="Rectangle 36" hidden="1">
              <a:extLst>
                <a:ext uri="{FF2B5EF4-FFF2-40B4-BE49-F238E27FC236}">
                  <a16:creationId xmlns:a16="http://schemas.microsoft.com/office/drawing/2014/main" id="{C8958B36-AB2D-48BD-9A47-6687DB792AE7}"/>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9" name="Group 37" hidden="1">
              <a:extLst>
                <a:ext uri="{FF2B5EF4-FFF2-40B4-BE49-F238E27FC236}">
                  <a16:creationId xmlns:a16="http://schemas.microsoft.com/office/drawing/2014/main" id="{430FC37E-46B5-4BD2-9E97-2B76C0573440}"/>
                </a:ext>
              </a:extLst>
            </p:cNvPr>
            <p:cNvGrpSpPr/>
            <p:nvPr userDrawn="1"/>
          </p:nvGrpSpPr>
          <p:grpSpPr>
            <a:xfrm>
              <a:off x="442260" y="3456849"/>
              <a:ext cx="11820483" cy="2970388"/>
              <a:chOff x="442260" y="3600153"/>
              <a:chExt cx="11820483" cy="2970388"/>
            </a:xfrm>
          </p:grpSpPr>
          <p:cxnSp>
            <p:nvCxnSpPr>
              <p:cNvPr id="10" name="Straight Connector 38">
                <a:extLst>
                  <a:ext uri="{FF2B5EF4-FFF2-40B4-BE49-F238E27FC236}">
                    <a16:creationId xmlns:a16="http://schemas.microsoft.com/office/drawing/2014/main" id="{E63B12F6-68E5-4FD2-AE82-2C61E9FEC371}"/>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39">
                <a:extLst>
                  <a:ext uri="{FF2B5EF4-FFF2-40B4-BE49-F238E27FC236}">
                    <a16:creationId xmlns:a16="http://schemas.microsoft.com/office/drawing/2014/main" id="{3F18698A-2CC1-42F7-AFA2-0ED6A65A0467}"/>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0">
                <a:extLst>
                  <a:ext uri="{FF2B5EF4-FFF2-40B4-BE49-F238E27FC236}">
                    <a16:creationId xmlns:a16="http://schemas.microsoft.com/office/drawing/2014/main" id="{5A3E8D2A-FCB8-46D8-8E13-5DFD77E0857A}"/>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1">
                <a:extLst>
                  <a:ext uri="{FF2B5EF4-FFF2-40B4-BE49-F238E27FC236}">
                    <a16:creationId xmlns:a16="http://schemas.microsoft.com/office/drawing/2014/main" id="{2A1A5DCC-95B9-432D-9319-E61A83F71866}"/>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2">
                <a:extLst>
                  <a:ext uri="{FF2B5EF4-FFF2-40B4-BE49-F238E27FC236}">
                    <a16:creationId xmlns:a16="http://schemas.microsoft.com/office/drawing/2014/main" id="{B8820250-F9E0-4311-BF0C-802AF6875CAD}"/>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3">
                <a:extLst>
                  <a:ext uri="{FF2B5EF4-FFF2-40B4-BE49-F238E27FC236}">
                    <a16:creationId xmlns:a16="http://schemas.microsoft.com/office/drawing/2014/main" id="{388E2DD4-2471-4F2A-8590-D3A12C918E40}"/>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4">
                <a:extLst>
                  <a:ext uri="{FF2B5EF4-FFF2-40B4-BE49-F238E27FC236}">
                    <a16:creationId xmlns:a16="http://schemas.microsoft.com/office/drawing/2014/main" id="{93FCA856-D622-4D05-8EC1-5A1167A0E484}"/>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5">
                <a:extLst>
                  <a:ext uri="{FF2B5EF4-FFF2-40B4-BE49-F238E27FC236}">
                    <a16:creationId xmlns:a16="http://schemas.microsoft.com/office/drawing/2014/main" id="{920EE15C-2FE5-464B-9141-CB9BF0147888}"/>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6">
                <a:extLst>
                  <a:ext uri="{FF2B5EF4-FFF2-40B4-BE49-F238E27FC236}">
                    <a16:creationId xmlns:a16="http://schemas.microsoft.com/office/drawing/2014/main" id="{4B6CEFD2-1B8D-4244-B930-8D2849ED397B}"/>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7">
                <a:extLst>
                  <a:ext uri="{FF2B5EF4-FFF2-40B4-BE49-F238E27FC236}">
                    <a16:creationId xmlns:a16="http://schemas.microsoft.com/office/drawing/2014/main" id="{8A33E851-D6BA-438B-B03A-38CCF7C6E26B}"/>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48">
                <a:extLst>
                  <a:ext uri="{FF2B5EF4-FFF2-40B4-BE49-F238E27FC236}">
                    <a16:creationId xmlns:a16="http://schemas.microsoft.com/office/drawing/2014/main" id="{4A28DC0D-210E-4248-9128-A55D9A06369B}"/>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1464FE7F-7592-47D7-8ADE-D22FEDEBFB3D}"/>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0">
                <a:extLst>
                  <a:ext uri="{FF2B5EF4-FFF2-40B4-BE49-F238E27FC236}">
                    <a16:creationId xmlns:a16="http://schemas.microsoft.com/office/drawing/2014/main" id="{B7EA4283-4EAA-4DD8-8791-6F9976FBC69B}"/>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1">
                <a:extLst>
                  <a:ext uri="{FF2B5EF4-FFF2-40B4-BE49-F238E27FC236}">
                    <a16:creationId xmlns:a16="http://schemas.microsoft.com/office/drawing/2014/main" id="{92F79F70-7C67-441A-BE5F-68EF88D42721}"/>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2">
                <a:extLst>
                  <a:ext uri="{FF2B5EF4-FFF2-40B4-BE49-F238E27FC236}">
                    <a16:creationId xmlns:a16="http://schemas.microsoft.com/office/drawing/2014/main" id="{235AD71C-D9EE-4E4E-81B5-BBAF4D8497D8}"/>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3">
                <a:extLst>
                  <a:ext uri="{FF2B5EF4-FFF2-40B4-BE49-F238E27FC236}">
                    <a16:creationId xmlns:a16="http://schemas.microsoft.com/office/drawing/2014/main" id="{F97E8D7C-177F-4679-88B2-B2A1A0F63008}"/>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4">
                <a:extLst>
                  <a:ext uri="{FF2B5EF4-FFF2-40B4-BE49-F238E27FC236}">
                    <a16:creationId xmlns:a16="http://schemas.microsoft.com/office/drawing/2014/main" id="{CCBF4EED-8DF1-4D4C-9233-2A5AED92FAF5}"/>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5">
                <a:extLst>
                  <a:ext uri="{FF2B5EF4-FFF2-40B4-BE49-F238E27FC236}">
                    <a16:creationId xmlns:a16="http://schemas.microsoft.com/office/drawing/2014/main" id="{FE781963-B521-4090-B33E-52BA0D08DD4D}"/>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6">
                <a:extLst>
                  <a:ext uri="{FF2B5EF4-FFF2-40B4-BE49-F238E27FC236}">
                    <a16:creationId xmlns:a16="http://schemas.microsoft.com/office/drawing/2014/main" id="{97A5F321-E5FD-4460-AB50-6E7982BCF2C1}"/>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7">
                <a:extLst>
                  <a:ext uri="{FF2B5EF4-FFF2-40B4-BE49-F238E27FC236}">
                    <a16:creationId xmlns:a16="http://schemas.microsoft.com/office/drawing/2014/main" id="{77249232-6F79-4387-A6B7-F3681620C2C6}"/>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58">
                <a:extLst>
                  <a:ext uri="{FF2B5EF4-FFF2-40B4-BE49-F238E27FC236}">
                    <a16:creationId xmlns:a16="http://schemas.microsoft.com/office/drawing/2014/main" id="{0B03DDF2-C067-4050-B9E3-973ACB79D110}"/>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59">
                <a:extLst>
                  <a:ext uri="{FF2B5EF4-FFF2-40B4-BE49-F238E27FC236}">
                    <a16:creationId xmlns:a16="http://schemas.microsoft.com/office/drawing/2014/main" id="{2CCD4EA8-14AB-4EF3-AA4F-068028B23FD9}"/>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60">
                <a:extLst>
                  <a:ext uri="{FF2B5EF4-FFF2-40B4-BE49-F238E27FC236}">
                    <a16:creationId xmlns:a16="http://schemas.microsoft.com/office/drawing/2014/main" id="{C8AD15C4-17A1-4D20-A30D-913A27934A98}"/>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61">
                <a:extLst>
                  <a:ext uri="{FF2B5EF4-FFF2-40B4-BE49-F238E27FC236}">
                    <a16:creationId xmlns:a16="http://schemas.microsoft.com/office/drawing/2014/main" id="{53B14BAE-6D30-487C-A35C-CEEAB0526FC6}"/>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4CC007AC-F8AF-47C6-A900-868B5879D788}"/>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E6A3B02F-74FE-439F-AB2D-C6EF6331C160}"/>
              </a:ext>
            </a:extLst>
          </p:cNvPr>
          <p:cNvSpPr>
            <a:spLocks noGrp="1"/>
          </p:cNvSpPr>
          <p:nvPr>
            <p:ph sz="half" idx="10"/>
          </p:nvPr>
        </p:nvSpPr>
        <p:spPr>
          <a:xfrm>
            <a:off x="218859" y="1674000"/>
            <a:ext cx="57888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Content Placeholder 3">
            <a:extLst>
              <a:ext uri="{FF2B5EF4-FFF2-40B4-BE49-F238E27FC236}">
                <a16:creationId xmlns:a16="http://schemas.microsoft.com/office/drawing/2014/main" id="{FBA924DC-7418-41D7-8688-B91299655814}"/>
              </a:ext>
            </a:extLst>
          </p:cNvPr>
          <p:cNvSpPr>
            <a:spLocks noGrp="1"/>
          </p:cNvSpPr>
          <p:nvPr>
            <p:ph sz="half" idx="2"/>
          </p:nvPr>
        </p:nvSpPr>
        <p:spPr>
          <a:xfrm>
            <a:off x="6202800" y="1674000"/>
            <a:ext cx="57780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6" name="Straight Connector 35">
            <a:extLst>
              <a:ext uri="{FF2B5EF4-FFF2-40B4-BE49-F238E27FC236}">
                <a16:creationId xmlns:a16="http://schemas.microsoft.com/office/drawing/2014/main" id="{474DA607-7660-4BC3-BE10-CE82F2344A79}"/>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_COLOUR_BG1">
    <p:bg>
      <p:bgPr>
        <a:solidFill>
          <a:srgbClr val="335E6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8E21D1-D3AB-467C-827A-60A3C231CE6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4EECD27-029B-4C0A-8414-E1DCA07598E9}"/>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D2C6DB2-558F-4C84-B5E0-4624E082FC4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6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_COLOUR_BG2">
    <p:bg>
      <p:bgPr>
        <a:solidFill>
          <a:srgbClr val="8197A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4D428-23AE-4B01-BE91-F59947AAFD88}"/>
              </a:ext>
            </a:extLst>
          </p:cNvPr>
          <p:cNvSpPr>
            <a:spLocks noGrp="1"/>
          </p:cNvSpPr>
          <p:nvPr>
            <p:ph type="title" hasCustomPrompt="1"/>
          </p:nvPr>
        </p:nvSpPr>
        <p:spPr>
          <a:xfrm>
            <a:off x="216000" y="154800"/>
            <a:ext cx="10108800" cy="565200"/>
          </a:xfrm>
        </p:spPr>
        <p:txBody>
          <a:bodyPr/>
          <a:lstStyle>
            <a:lvl1pPr>
              <a:defRPr sz="3000"/>
            </a:lvl1p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9536C13B-CB48-4EFE-B92B-E0DF778BBE58}"/>
              </a:ext>
            </a:extLst>
          </p:cNvPr>
          <p:cNvSpPr>
            <a:spLocks noGrp="1"/>
          </p:cNvSpPr>
          <p:nvPr>
            <p:ph idx="1"/>
          </p:nvPr>
        </p:nvSpPr>
        <p:spPr>
          <a:xfrm>
            <a:off x="219600" y="882000"/>
            <a:ext cx="11764800" cy="5328000"/>
          </a:xfrm>
        </p:spPr>
        <p:txBody>
          <a:bodyPr/>
          <a:lstStyle>
            <a:lvl1pPr>
              <a:defRPr sz="1800">
                <a:solidFill>
                  <a:srgbClr val="335E6F"/>
                </a:solidFill>
              </a:defRPr>
            </a:lvl1pPr>
            <a:lvl2pPr>
              <a:defRPr sz="1800">
                <a:solidFill>
                  <a:srgbClr val="335E6F"/>
                </a:solidFill>
              </a:defRPr>
            </a:lvl2pPr>
            <a:lvl3pPr>
              <a:defRPr sz="1800">
                <a:solidFill>
                  <a:srgbClr val="335E6F"/>
                </a:solidFill>
              </a:defRPr>
            </a:lvl3pPr>
            <a:lvl4pPr>
              <a:defRPr sz="1800">
                <a:solidFill>
                  <a:srgbClr val="335E6F"/>
                </a:solidFill>
              </a:defRPr>
            </a:lvl4pPr>
            <a:lvl5pPr>
              <a:defRPr sz="1800">
                <a:solidFill>
                  <a:srgbClr val="335E6F"/>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E39F78FA-F6D0-43E1-8D5E-F43274ADA42E}"/>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Box 34">
            <a:extLst>
              <a:ext uri="{FF2B5EF4-FFF2-40B4-BE49-F238E27FC236}">
                <a16:creationId xmlns:a16="http://schemas.microsoft.com/office/drawing/2014/main" id="{EAF7257E-F8F1-46E7-AB31-BEECBE97600D}"/>
              </a:ext>
            </a:extLst>
          </p:cNvPr>
          <p:cNvSpPr txBox="1">
            <a:spLocks noChangeArrowheads="1"/>
          </p:cNvSpPr>
          <p:nvPr userDrawn="1"/>
        </p:nvSpPr>
        <p:spPr bwMode="auto">
          <a:xfrm>
            <a:off x="11680525" y="6202800"/>
            <a:ext cx="27507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a:t>
            </a:fld>
            <a:endParaRPr lang="en-GB" sz="800" noProof="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609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_COLOUR_BG3">
    <p:bg>
      <p:bgPr>
        <a:solidFill>
          <a:srgbClr val="008E7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AEE28F-8201-4291-B91D-87424F6B0F90}"/>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56958D4-DB1F-4336-9FAC-F1310EA70DC0}"/>
              </a:ext>
            </a:extLst>
          </p:cNvPr>
          <p:cNvSpPr>
            <a:spLocks noGrp="1"/>
          </p:cNvSpPr>
          <p:nvPr>
            <p:ph idx="1"/>
          </p:nvPr>
        </p:nvSpPr>
        <p:spPr>
          <a:xfrm>
            <a:off x="218860" y="882000"/>
            <a:ext cx="11764800" cy="5328000"/>
          </a:xfrm>
        </p:spPr>
        <p:txBody>
          <a:bodyPr/>
          <a:lstStyle>
            <a:lvl1pPr>
              <a:defRPr sz="1800">
                <a:solidFill>
                  <a:srgbClr val="76C8AE"/>
                </a:solidFill>
              </a:defRPr>
            </a:lvl1pPr>
            <a:lvl2pPr>
              <a:defRPr sz="1800">
                <a:solidFill>
                  <a:srgbClr val="76C8AE"/>
                </a:solidFill>
              </a:defRPr>
            </a:lvl2pPr>
            <a:lvl3pPr>
              <a:defRPr sz="1800">
                <a:solidFill>
                  <a:srgbClr val="76C8AE"/>
                </a:solidFill>
              </a:defRPr>
            </a:lvl3pPr>
            <a:lvl4pPr>
              <a:defRPr sz="1800">
                <a:solidFill>
                  <a:srgbClr val="76C8AE"/>
                </a:solidFill>
              </a:defRPr>
            </a:lvl4pPr>
            <a:lvl5pPr>
              <a:defRPr sz="1800">
                <a:solidFill>
                  <a:srgbClr val="76C8AE"/>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A4F35ECC-E470-43DD-98A9-B01624008E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_COLOUR_BG4">
    <p:bg>
      <p:bgPr>
        <a:solidFill>
          <a:srgbClr val="96013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134E1-D455-4C26-B381-3FC697018EB2}"/>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F4CBCA6-6806-4F98-BCC6-89DD1EF3B10B}"/>
              </a:ext>
            </a:extLst>
          </p:cNvPr>
          <p:cNvSpPr>
            <a:spLocks noGrp="1"/>
          </p:cNvSpPr>
          <p:nvPr>
            <p:ph idx="1"/>
          </p:nvPr>
        </p:nvSpPr>
        <p:spPr>
          <a:xfrm>
            <a:off x="218860" y="882000"/>
            <a:ext cx="11764800" cy="5328000"/>
          </a:xfrm>
        </p:spPr>
        <p:txBody>
          <a:bodyPr/>
          <a:lstStyle>
            <a:lvl1pPr>
              <a:defRPr>
                <a:solidFill>
                  <a:srgbClr val="F1666A"/>
                </a:solidFill>
              </a:defRPr>
            </a:lvl1pPr>
            <a:lvl2pPr>
              <a:defRPr>
                <a:solidFill>
                  <a:srgbClr val="F1666A"/>
                </a:solidFill>
              </a:defRPr>
            </a:lvl2pPr>
            <a:lvl3pPr>
              <a:defRPr>
                <a:solidFill>
                  <a:srgbClr val="F1666A"/>
                </a:solidFill>
              </a:defRPr>
            </a:lvl3pPr>
            <a:lvl4pPr>
              <a:defRPr>
                <a:solidFill>
                  <a:srgbClr val="F1666A"/>
                </a:solidFill>
              </a:defRPr>
            </a:lvl4pPr>
            <a:lvl5pPr>
              <a:defRPr>
                <a:solidFill>
                  <a:srgbClr val="F1666A"/>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4B574315-B7CB-4D67-938B-343DBD8D47E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57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_COLOUR_BG5">
    <p:bg>
      <p:bgPr>
        <a:solidFill>
          <a:srgbClr val="F4792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E46C08-64B4-42D6-AF34-8AC1C34A0CF1}"/>
              </a:ext>
            </a:extLst>
          </p:cNvPr>
          <p:cNvSpPr>
            <a:spLocks noGrp="1"/>
          </p:cNvSpPr>
          <p:nvPr>
            <p:ph type="title" hasCustomPrompt="1"/>
          </p:nvPr>
        </p:nvSpPr>
        <p:spPr>
          <a:xfrm>
            <a:off x="216000" y="154800"/>
            <a:ext cx="10108800" cy="565200"/>
          </a:xfrm>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6E29B6CC-D6D4-4607-B2F0-95D88CF48646}"/>
              </a:ext>
            </a:extLst>
          </p:cNvPr>
          <p:cNvSpPr>
            <a:spLocks noGrp="1"/>
          </p:cNvSpPr>
          <p:nvPr>
            <p:ph idx="1" hasCustomPrompt="1"/>
          </p:nvPr>
        </p:nvSpPr>
        <p:spPr>
          <a:xfrm>
            <a:off x="218860" y="882000"/>
            <a:ext cx="11764800" cy="5328000"/>
          </a:xfrm>
        </p:spPr>
        <p:txBody>
          <a:bodyPr/>
          <a:lstStyle>
            <a:lvl1pPr>
              <a:defRPr sz="1800">
                <a:solidFill>
                  <a:srgbClr val="FFCC4E"/>
                </a:solidFill>
              </a:defRPr>
            </a:lvl1pPr>
            <a:lvl2pPr>
              <a:defRPr sz="1800">
                <a:solidFill>
                  <a:srgbClr val="FFCC4E"/>
                </a:solidFill>
              </a:defRPr>
            </a:lvl2pPr>
            <a:lvl3pPr>
              <a:defRPr sz="1800">
                <a:solidFill>
                  <a:srgbClr val="FFCC4E"/>
                </a:solidFill>
              </a:defRPr>
            </a:lvl3pPr>
            <a:lvl4pPr>
              <a:defRPr sz="1800">
                <a:solidFill>
                  <a:srgbClr val="FFCC4E"/>
                </a:solidFill>
              </a:defRPr>
            </a:lvl4pPr>
            <a:lvl5pPr>
              <a:defRPr sz="1800">
                <a:solidFill>
                  <a:srgbClr val="FFCC4E"/>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err="1"/>
              <a:t>fth</a:t>
            </a:r>
            <a:r>
              <a:rPr lang="en-GB" noProof="0" dirty="0"/>
              <a:t> level</a:t>
            </a:r>
          </a:p>
        </p:txBody>
      </p:sp>
      <p:cxnSp>
        <p:nvCxnSpPr>
          <p:cNvPr id="5" name="Straight Connector 4">
            <a:extLst>
              <a:ext uri="{FF2B5EF4-FFF2-40B4-BE49-F238E27FC236}">
                <a16:creationId xmlns:a16="http://schemas.microsoft.com/office/drawing/2014/main" id="{8629367B-34A8-4563-A1F3-2FC66FD3EB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69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_COLOUR_BG6">
    <p:bg>
      <p:bgPr>
        <a:solidFill>
          <a:srgbClr val="00619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5B35B1-EFE6-4875-B916-1BC8765B59D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08032693-5FF5-4EE9-BE3E-903A4B28FE4D}"/>
              </a:ext>
            </a:extLst>
          </p:cNvPr>
          <p:cNvSpPr>
            <a:spLocks noGrp="1"/>
          </p:cNvSpPr>
          <p:nvPr>
            <p:ph idx="1"/>
          </p:nvPr>
        </p:nvSpPr>
        <p:spPr>
          <a:xfrm>
            <a:off x="218860" y="882000"/>
            <a:ext cx="11764800" cy="5328000"/>
          </a:xfrm>
        </p:spPr>
        <p:txBody>
          <a:bodyPr/>
          <a:lstStyle>
            <a:lvl1pPr>
              <a:defRPr sz="1800">
                <a:solidFill>
                  <a:srgbClr val="009BDB"/>
                </a:solidFill>
              </a:defRPr>
            </a:lvl1pPr>
            <a:lvl2pPr>
              <a:defRPr sz="1800">
                <a:solidFill>
                  <a:srgbClr val="009BDB"/>
                </a:solidFill>
              </a:defRPr>
            </a:lvl2pPr>
            <a:lvl3pPr>
              <a:defRPr sz="1800">
                <a:solidFill>
                  <a:srgbClr val="009BDB"/>
                </a:solidFill>
              </a:defRPr>
            </a:lvl3pPr>
            <a:lvl4pPr>
              <a:defRPr sz="1800">
                <a:solidFill>
                  <a:srgbClr val="009BDB"/>
                </a:solidFill>
              </a:defRPr>
            </a:lvl4pPr>
            <a:lvl5pPr>
              <a:defRPr sz="1800">
                <a:solidFill>
                  <a:srgbClr val="009BDB"/>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E75EAA0-B23C-4CF3-8040-68232CDD55A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60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003249"/>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0" y="0"/>
            <a:ext cx="12277314" cy="6858000"/>
          </a:xfrm>
          <a:prstGeom prst="rect">
            <a:avLst/>
          </a:prstGeom>
          <a:solidFill>
            <a:srgbClr val="335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rgbClr val="003249"/>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a:solidFill>
                  <a:schemeClr val="bg1"/>
                </a:solidFill>
                <a:latin typeface="Arial" charset="0"/>
                <a:ea typeface="Arial" charset="0"/>
                <a:cs typeface="Arial" charset="0"/>
              </a:rPr>
              <a:t>Produced by</a:t>
            </a:r>
            <a:endParaRPr lang="en-US" sz="796">
              <a:solidFill>
                <a:schemeClr val="bg1"/>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435991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3249"/>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B2B2E7-BCE3-4EC1-AD51-3894C5284DA1}"/>
              </a:ext>
            </a:extLst>
          </p:cNvPr>
          <p:cNvSpPr>
            <a:spLocks noGrp="1"/>
          </p:cNvSpPr>
          <p:nvPr>
            <p:ph type="title" hasCustomPrompt="1"/>
          </p:nvPr>
        </p:nvSpPr>
        <p:spPr>
          <a:xfrm>
            <a:off x="216000" y="154800"/>
            <a:ext cx="10108800" cy="565200"/>
          </a:xfrm>
        </p:spPr>
        <p:txBody>
          <a:bodyPr/>
          <a:lstStyle>
            <a:lvl1pPr algn="l">
              <a:defRPr sz="3000"/>
            </a:lvl1pPr>
          </a:lstStyle>
          <a:p>
            <a:r>
              <a:rPr lang="en-GB" altLang="en-US" noProof="0" dirty="0"/>
              <a:t>CLICK TO EDIT MASTER TITLE STYLE</a:t>
            </a:r>
            <a:endParaRPr lang="en-GB" noProof="0" dirty="0"/>
          </a:p>
        </p:txBody>
      </p:sp>
    </p:spTree>
    <p:extLst>
      <p:ext uri="{BB962C8B-B14F-4D97-AF65-F5344CB8AC3E}">
        <p14:creationId xmlns:p14="http://schemas.microsoft.com/office/powerpoint/2010/main" val="2291853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pic>
        <p:nvPicPr>
          <p:cNvPr id="3" name="Picture 169">
            <a:extLst>
              <a:ext uri="{FF2B5EF4-FFF2-40B4-BE49-F238E27FC236}">
                <a16:creationId xmlns:a16="http://schemas.microsoft.com/office/drawing/2014/main" id="{62C2602F-BC1F-4AC9-8F8F-37D4246EC5C5}"/>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
            <a:ext cx="12229200" cy="6878925"/>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1" y="-2"/>
            <a:ext cx="12225338" cy="6878925"/>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323" name="Rectangle 2"/>
          <p:cNvSpPr>
            <a:spLocks noGrp="1" noChangeArrowheads="1"/>
          </p:cNvSpPr>
          <p:nvPr>
            <p:ph type="subTitle" idx="1" hasCustomPrompt="1"/>
          </p:nvPr>
        </p:nvSpPr>
        <p:spPr>
          <a:xfrm>
            <a:off x="11869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26000" y="3421831"/>
            <a:ext cx="10625007" cy="567399"/>
          </a:xfrm>
          <a:prstGeom prst="rect">
            <a:avLst/>
          </a:prstGeom>
        </p:spPr>
        <p:txBody>
          <a:bodyPr/>
          <a:lstStyle>
            <a:lvl1pPr algn="l">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cxnSp>
        <p:nvCxnSpPr>
          <p:cNvPr id="121" name="Straight Connector 64">
            <a:extLst>
              <a:ext uri="{FF2B5EF4-FFF2-40B4-BE49-F238E27FC236}">
                <a16:creationId xmlns:a16="http://schemas.microsoft.com/office/drawing/2014/main" id="{6B88ADAB-0C9C-4BC9-A42C-A57312626145}"/>
              </a:ext>
            </a:extLst>
          </p:cNvPr>
          <p:cNvCxnSpPr>
            <a:cxnSpLocks/>
          </p:cNvCxnSpPr>
          <p:nvPr userDrawn="1"/>
        </p:nvCxnSpPr>
        <p:spPr>
          <a:xfrm>
            <a:off x="222041" y="6422971"/>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 Box 24">
            <a:extLst>
              <a:ext uri="{FF2B5EF4-FFF2-40B4-BE49-F238E27FC236}">
                <a16:creationId xmlns:a16="http://schemas.microsoft.com/office/drawing/2014/main" id="{7D33984A-D43C-428F-AB4A-04E5B59FAE71}"/>
              </a:ext>
            </a:extLst>
          </p:cNvPr>
          <p:cNvSpPr txBox="1">
            <a:spLocks noChangeArrowheads="1"/>
          </p:cNvSpPr>
          <p:nvPr userDrawn="1"/>
        </p:nvSpPr>
        <p:spPr bwMode="auto">
          <a:xfrm>
            <a:off x="11833582" y="5406990"/>
            <a:ext cx="227947" cy="276999"/>
          </a:xfrm>
          <a:prstGeom prst="rect">
            <a:avLst/>
          </a:prstGeom>
          <a:noFill/>
          <a:ln>
            <a:noFill/>
          </a:ln>
          <a:effectLst/>
        </p:spPr>
        <p:txBody>
          <a:bodyPr wrap="none">
            <a:spAutoFit/>
          </a:bodyPr>
          <a:lstStyle/>
          <a:p>
            <a:pPr algn="r">
              <a:spcBef>
                <a:spcPts val="0"/>
              </a:spcBef>
            </a:pPr>
            <a:r>
              <a:rPr lang="en-GB" sz="1200">
                <a:solidFill>
                  <a:schemeClr val="bg1"/>
                </a:solidFill>
                <a:latin typeface="Arial" panose="020B0604020202020204" pitchFamily="34" charset="0"/>
                <a:cs typeface="Arial" panose="020B0604020202020204" pitchFamily="34" charset="0"/>
              </a:rPr>
              <a:t> </a:t>
            </a:r>
          </a:p>
        </p:txBody>
      </p:sp>
      <p:sp>
        <p:nvSpPr>
          <p:cNvPr id="44" name="Text Box 25">
            <a:extLst>
              <a:ext uri="{FF2B5EF4-FFF2-40B4-BE49-F238E27FC236}">
                <a16:creationId xmlns:a16="http://schemas.microsoft.com/office/drawing/2014/main" id="{7AB46881-5DF0-4A35-AA27-0D32ECF82359}"/>
              </a:ext>
            </a:extLst>
          </p:cNvPr>
          <p:cNvSpPr txBox="1">
            <a:spLocks noChangeArrowheads="1"/>
          </p:cNvSpPr>
          <p:nvPr userDrawn="1"/>
        </p:nvSpPr>
        <p:spPr bwMode="auto">
          <a:xfrm>
            <a:off x="11811453" y="6156809"/>
            <a:ext cx="227948" cy="276999"/>
          </a:xfrm>
          <a:prstGeom prst="rect">
            <a:avLst/>
          </a:prstGeom>
          <a:noFill/>
          <a:ln>
            <a:noFill/>
          </a:ln>
          <a:effectLst/>
        </p:spPr>
        <p:txBody>
          <a:bodyPr wrap="none">
            <a:spAutoFit/>
          </a:bodyPr>
          <a:lstStyle/>
          <a:p>
            <a:pPr algn="r">
              <a:spcBef>
                <a:spcPts val="0"/>
              </a:spcBef>
            </a:pPr>
            <a:r>
              <a:rPr lang="en-GB" sz="1200">
                <a:solidFill>
                  <a:schemeClr val="bg1"/>
                </a:solidFill>
                <a:latin typeface="Arial" panose="020B0604020202020204" pitchFamily="34" charset="0"/>
                <a:cs typeface="Arial" panose="020B0604020202020204" pitchFamily="34" charset="0"/>
              </a:rPr>
              <a:t> </a:t>
            </a:r>
          </a:p>
        </p:txBody>
      </p:sp>
      <p:sp>
        <p:nvSpPr>
          <p:cNvPr id="45" name="Text Box 99">
            <a:extLst>
              <a:ext uri="{FF2B5EF4-FFF2-40B4-BE49-F238E27FC236}">
                <a16:creationId xmlns:a16="http://schemas.microsoft.com/office/drawing/2014/main" id="{D9FE3E1C-24B3-4F63-846C-260B4220AAC5}"/>
              </a:ext>
            </a:extLst>
          </p:cNvPr>
          <p:cNvSpPr/>
          <p:nvPr userDrawn="1"/>
        </p:nvSpPr>
        <p:spPr>
          <a:xfrm>
            <a:off x="11125001" y="5811879"/>
            <a:ext cx="914400"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200">
                <a:latin typeface="Arial" panose="020B0604020202020204" pitchFamily="34" charset="0"/>
                <a:cs typeface="Arial" panose="020B0604020202020204" pitchFamily="34" charset="0"/>
              </a:rPr>
              <a:t> </a:t>
            </a:r>
          </a:p>
        </p:txBody>
      </p:sp>
      <p:sp>
        <p:nvSpPr>
          <p:cNvPr id="10" name="Text Box 58"/>
          <p:cNvSpPr txBox="1">
            <a:spLocks noChangeArrowheads="1"/>
          </p:cNvSpPr>
          <p:nvPr userDrawn="1"/>
        </p:nvSpPr>
        <p:spPr bwMode="auto">
          <a:xfrm>
            <a:off x="223200" y="6213933"/>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ESA UNCLASSIFIED - For ESA Official Use Only</a:t>
            </a:r>
          </a:p>
        </p:txBody>
      </p:sp>
      <p:sp>
        <p:nvSpPr>
          <p:cNvPr id="4" name="Text Box 34">
            <a:extLst>
              <a:ext uri="{FF2B5EF4-FFF2-40B4-BE49-F238E27FC236}">
                <a16:creationId xmlns:a16="http://schemas.microsoft.com/office/drawing/2014/main" id="{936521E2-36D7-4AF3-B70B-FA4D9649E46F}"/>
              </a:ext>
            </a:extLst>
          </p:cNvPr>
          <p:cNvSpPr txBox="1">
            <a:spLocks noChangeArrowheads="1"/>
          </p:cNvSpPr>
          <p:nvPr userDrawn="1"/>
        </p:nvSpPr>
        <p:spPr bwMode="auto">
          <a:xfrm>
            <a:off x="11664495" y="6202800"/>
            <a:ext cx="29110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a:t>
            </a:fld>
            <a:endParaRPr lang="en-GB" sz="800" noProof="1">
              <a:solidFill>
                <a:schemeClr val="bg1"/>
              </a:solidFill>
              <a:latin typeface="Arial" panose="020B0604020202020204" pitchFamily="34" charset="0"/>
              <a:cs typeface="Arial" panose="020B0604020202020204" pitchFamily="34" charset="0"/>
            </a:endParaRPr>
          </a:p>
        </p:txBody>
      </p:sp>
      <p:pic>
        <p:nvPicPr>
          <p:cNvPr id="63" name="Picture 6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pic>
        <p:nvPicPr>
          <p:cNvPr id="102" name="Picture 5">
            <a:extLst>
              <a:ext uri="{FF2B5EF4-FFF2-40B4-BE49-F238E27FC236}">
                <a16:creationId xmlns:a16="http://schemas.microsoft.com/office/drawing/2014/main" id="{EA088D67-7B06-4281-990B-01FE6467697E}"/>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grpSp>
        <p:nvGrpSpPr>
          <p:cNvPr id="103" name="Group 102">
            <a:extLst>
              <a:ext uri="{FF2B5EF4-FFF2-40B4-BE49-F238E27FC236}">
                <a16:creationId xmlns:a16="http://schemas.microsoft.com/office/drawing/2014/main" id="{19DCE5D3-3F74-4C13-8E09-44DB18F4C3D5}"/>
              </a:ext>
            </a:extLst>
          </p:cNvPr>
          <p:cNvGrpSpPr/>
          <p:nvPr userDrawn="1"/>
        </p:nvGrpSpPr>
        <p:grpSpPr>
          <a:xfrm>
            <a:off x="226688" y="6569736"/>
            <a:ext cx="9628745" cy="144114"/>
            <a:chOff x="1076500" y="4469696"/>
            <a:chExt cx="9628745" cy="144114"/>
          </a:xfrm>
        </p:grpSpPr>
        <p:pic>
          <p:nvPicPr>
            <p:cNvPr id="104" name="Picture 103" descr="de.png">
              <a:extLst>
                <a:ext uri="{FF2B5EF4-FFF2-40B4-BE49-F238E27FC236}">
                  <a16:creationId xmlns:a16="http://schemas.microsoft.com/office/drawing/2014/main" id="{3A4260BD-01B7-4D8E-9922-2CE5028C2F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105" name="Picture 104" descr="at.png">
              <a:extLst>
                <a:ext uri="{FF2B5EF4-FFF2-40B4-BE49-F238E27FC236}">
                  <a16:creationId xmlns:a16="http://schemas.microsoft.com/office/drawing/2014/main" id="{6168E1F9-4609-4ED5-8068-D9D03D832F8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106" name="Picture 105" descr="be.png">
              <a:extLst>
                <a:ext uri="{FF2B5EF4-FFF2-40B4-BE49-F238E27FC236}">
                  <a16:creationId xmlns:a16="http://schemas.microsoft.com/office/drawing/2014/main" id="{4502FBE0-65AF-4E59-B981-4E7624B389D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107" name="Picture 106" descr="dk.png">
              <a:extLst>
                <a:ext uri="{FF2B5EF4-FFF2-40B4-BE49-F238E27FC236}">
                  <a16:creationId xmlns:a16="http://schemas.microsoft.com/office/drawing/2014/main" id="{5237AD26-358E-4B70-ABCB-17594189F8C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108" name="Picture 107" descr="es.png">
              <a:extLst>
                <a:ext uri="{FF2B5EF4-FFF2-40B4-BE49-F238E27FC236}">
                  <a16:creationId xmlns:a16="http://schemas.microsoft.com/office/drawing/2014/main" id="{F31C598F-B4E8-4CE6-A75F-EF9E80BC008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109" name="Picture 108" descr="ee.png">
              <a:extLst>
                <a:ext uri="{FF2B5EF4-FFF2-40B4-BE49-F238E27FC236}">
                  <a16:creationId xmlns:a16="http://schemas.microsoft.com/office/drawing/2014/main" id="{1BB5D66F-A13A-456F-8BCB-735348E8666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110" name="Picture 109" descr="fi.png">
              <a:extLst>
                <a:ext uri="{FF2B5EF4-FFF2-40B4-BE49-F238E27FC236}">
                  <a16:creationId xmlns:a16="http://schemas.microsoft.com/office/drawing/2014/main" id="{48FF0F31-B335-43B6-AF7B-97C2F92A48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111" name="Picture 110" descr="fr.png">
              <a:extLst>
                <a:ext uri="{FF2B5EF4-FFF2-40B4-BE49-F238E27FC236}">
                  <a16:creationId xmlns:a16="http://schemas.microsoft.com/office/drawing/2014/main" id="{03D4E83D-EB3D-4B40-9182-609C8B728AA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112" name="Picture 111" descr="gr.png">
              <a:extLst>
                <a:ext uri="{FF2B5EF4-FFF2-40B4-BE49-F238E27FC236}">
                  <a16:creationId xmlns:a16="http://schemas.microsoft.com/office/drawing/2014/main" id="{7D5313BF-5FD3-43AC-94FA-E20A45BFD1F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113" name="Picture 112" descr="hu.png">
              <a:extLst>
                <a:ext uri="{FF2B5EF4-FFF2-40B4-BE49-F238E27FC236}">
                  <a16:creationId xmlns:a16="http://schemas.microsoft.com/office/drawing/2014/main" id="{2D3F3D11-359A-4CEF-9765-0CD6282C37D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114" name="Picture 113" descr="ie.png">
              <a:extLst>
                <a:ext uri="{FF2B5EF4-FFF2-40B4-BE49-F238E27FC236}">
                  <a16:creationId xmlns:a16="http://schemas.microsoft.com/office/drawing/2014/main" id="{22C8CA19-2746-4467-9F06-65339B4041F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115" name="Picture 114" descr="it.png">
              <a:extLst>
                <a:ext uri="{FF2B5EF4-FFF2-40B4-BE49-F238E27FC236}">
                  <a16:creationId xmlns:a16="http://schemas.microsoft.com/office/drawing/2014/main" id="{2B02C6AE-3739-4CDD-AE6E-E0D1E55F8A0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116" name="Picture 115" descr="lu.png">
              <a:extLst>
                <a:ext uri="{FF2B5EF4-FFF2-40B4-BE49-F238E27FC236}">
                  <a16:creationId xmlns:a16="http://schemas.microsoft.com/office/drawing/2014/main" id="{913F4680-616C-46F9-89BE-5AF2D7D60E1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117" name="Picture 116" descr="no.png">
              <a:extLst>
                <a:ext uri="{FF2B5EF4-FFF2-40B4-BE49-F238E27FC236}">
                  <a16:creationId xmlns:a16="http://schemas.microsoft.com/office/drawing/2014/main" id="{4FA18458-E1F4-4763-9693-93AE905DEC82}"/>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118" name="Picture 117" descr="nl.png">
              <a:extLst>
                <a:ext uri="{FF2B5EF4-FFF2-40B4-BE49-F238E27FC236}">
                  <a16:creationId xmlns:a16="http://schemas.microsoft.com/office/drawing/2014/main" id="{377707AF-6025-4906-A247-F104B85597A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119" name="Picture 118" descr="pl.png">
              <a:extLst>
                <a:ext uri="{FF2B5EF4-FFF2-40B4-BE49-F238E27FC236}">
                  <a16:creationId xmlns:a16="http://schemas.microsoft.com/office/drawing/2014/main" id="{1CDBEA3F-04E3-448D-9444-69002565F070}"/>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120" name="Picture 119" descr="pt.png">
              <a:extLst>
                <a:ext uri="{FF2B5EF4-FFF2-40B4-BE49-F238E27FC236}">
                  <a16:creationId xmlns:a16="http://schemas.microsoft.com/office/drawing/2014/main" id="{FC6BD758-91DA-4984-9E3B-1FA7C539713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122" name="Picture 121" descr="cz.png">
              <a:extLst>
                <a:ext uri="{FF2B5EF4-FFF2-40B4-BE49-F238E27FC236}">
                  <a16:creationId xmlns:a16="http://schemas.microsoft.com/office/drawing/2014/main" id="{ED125281-AF46-4287-A146-F3635458992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123" name="Picture 122" descr="ro.png">
              <a:extLst>
                <a:ext uri="{FF2B5EF4-FFF2-40B4-BE49-F238E27FC236}">
                  <a16:creationId xmlns:a16="http://schemas.microsoft.com/office/drawing/2014/main" id="{023C3C08-8275-4C29-AB23-8E66CB5F6DA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124" name="Picture 123" descr="se.png">
              <a:extLst>
                <a:ext uri="{FF2B5EF4-FFF2-40B4-BE49-F238E27FC236}">
                  <a16:creationId xmlns:a16="http://schemas.microsoft.com/office/drawing/2014/main" id="{04EEA30F-14B9-4A5F-BD21-8D8CB273E9E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125" name="Picture 124" descr="ch.png">
              <a:extLst>
                <a:ext uri="{FF2B5EF4-FFF2-40B4-BE49-F238E27FC236}">
                  <a16:creationId xmlns:a16="http://schemas.microsoft.com/office/drawing/2014/main" id="{497E142F-4ECA-402A-9EC6-EAF6FA500C7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126" name="Picture 125" descr="uk.png">
              <a:extLst>
                <a:ext uri="{FF2B5EF4-FFF2-40B4-BE49-F238E27FC236}">
                  <a16:creationId xmlns:a16="http://schemas.microsoft.com/office/drawing/2014/main" id="{389DC824-14ED-4CE6-8596-C8B8033DA9B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127" name="Picture 126">
              <a:extLst>
                <a:ext uri="{FF2B5EF4-FFF2-40B4-BE49-F238E27FC236}">
                  <a16:creationId xmlns:a16="http://schemas.microsoft.com/office/drawing/2014/main" id="{D8205938-FBAB-448E-A36E-960A13B63EC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128" name="Picture 127">
              <a:extLst>
                <a:ext uri="{FF2B5EF4-FFF2-40B4-BE49-F238E27FC236}">
                  <a16:creationId xmlns:a16="http://schemas.microsoft.com/office/drawing/2014/main" id="{DCF2C81C-3B72-4DC0-B389-65A13D0B8845}"/>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129" name="Picture 128" descr="ca.png">
              <a:extLst>
                <a:ext uri="{FF2B5EF4-FFF2-40B4-BE49-F238E27FC236}">
                  <a16:creationId xmlns:a16="http://schemas.microsoft.com/office/drawing/2014/main" id="{07A1F02F-1039-46EF-B315-10F9C5B3B351}"/>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130" name="Picture 129" descr="si.png">
              <a:extLst>
                <a:ext uri="{FF2B5EF4-FFF2-40B4-BE49-F238E27FC236}">
                  <a16:creationId xmlns:a16="http://schemas.microsoft.com/office/drawing/2014/main" id="{2970BF55-8B1A-4849-82ED-1C44F23F061B}"/>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31399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strips(upRight)">
                                      <p:cBhvr>
                                        <p:cTn id="7" dur="500"/>
                                        <p:tgtEl>
                                          <p:spTgt spid="121"/>
                                        </p:tgtEl>
                                      </p:cBhvr>
                                    </p:animEffect>
                                  </p:childTnLst>
                                </p:cTn>
                              </p:par>
                            </p:childTnLst>
                          </p:cTn>
                        </p:par>
                        <p:par>
                          <p:cTn id="8" fill="hold">
                            <p:stCondLst>
                              <p:cond delay="500"/>
                            </p:stCondLst>
                            <p:childTnLst>
                              <p:par>
                                <p:cTn id="9" presetID="2" presetClass="entr" presetSubtype="12" accel="10000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0-#ppt_w/2"/>
                                          </p:val>
                                        </p:tav>
                                        <p:tav tm="100000">
                                          <p:val>
                                            <p:strVal val="#ppt_x"/>
                                          </p:val>
                                        </p:tav>
                                      </p:tavLst>
                                    </p:anim>
                                    <p:anim calcmode="lin" valueType="num">
                                      <p:cBhvr additive="base">
                                        <p:cTn id="12" dur="500" fill="hold"/>
                                        <p:tgtEl>
                                          <p:spTgt spid="9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8" presetClass="entr" presetSubtype="3" fill="hold" nodeType="after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strips(upRight)">
                                      <p:cBhvr>
                                        <p:cTn id="20" dur="500"/>
                                        <p:tgtEl>
                                          <p:spTgt spid="94"/>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43">
                                            <p:txEl>
                                              <p:pRg st="0" end="0"/>
                                            </p:txEl>
                                          </p:spTgt>
                                        </p:tgtEl>
                                        <p:attrNameLst>
                                          <p:attrName>style.visibility</p:attrName>
                                        </p:attrNameLst>
                                      </p:cBhvr>
                                      <p:to>
                                        <p:strVal val="visible"/>
                                      </p:to>
                                    </p:set>
                                    <p:anim calcmode="lin" valueType="num">
                                      <p:cBhvr additive="base">
                                        <p:cTn id="24"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43">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4">
                                            <p:txEl>
                                              <p:pRg st="0" end="0"/>
                                            </p:txEl>
                                          </p:spTgt>
                                        </p:tgtEl>
                                        <p:attrNameLst>
                                          <p:attrName>style.visibility</p:attrName>
                                        </p:attrNameLst>
                                      </p:cBhvr>
                                      <p:to>
                                        <p:strVal val="visible"/>
                                      </p:to>
                                    </p:set>
                                    <p:anim calcmode="lin" valueType="num">
                                      <p:cBhvr additive="base">
                                        <p:cTn id="32"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44">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5">
                                            <p:txEl>
                                              <p:pRg st="0" end="0"/>
                                            </p:txEl>
                                          </p:spTgt>
                                        </p:tgtEl>
                                        <p:attrNameLst>
                                          <p:attrName>style.visibility</p:attrName>
                                        </p:attrNameLst>
                                      </p:cBhvr>
                                      <p:to>
                                        <p:strVal val="visible"/>
                                      </p:to>
                                    </p:set>
                                    <p:anim calcmode="lin" valueType="num">
                                      <p:cBhvr additive="base">
                                        <p:cTn id="36"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 presetClass="entr" presetSubtype="0"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left)">
                                      <p:cBhvr>
                                        <p:cTn id="44" dur="500"/>
                                        <p:tgtEl>
                                          <p:spTgt spid="102"/>
                                        </p:tgtEl>
                                      </p:cBhvr>
                                    </p:animEffect>
                                  </p:childTnLst>
                                </p:cTn>
                              </p:par>
                            </p:childTnLst>
                          </p:cTn>
                        </p:par>
                        <p:par>
                          <p:cTn id="45" fill="hold">
                            <p:stCondLst>
                              <p:cond delay="3000"/>
                            </p:stCondLst>
                            <p:childTnLst>
                              <p:par>
                                <p:cTn id="46" presetID="2" presetClass="entr" presetSubtype="8" fill="hold" nodeType="after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additive="base">
                                        <p:cTn id="48" dur="1500" fill="hold"/>
                                        <p:tgtEl>
                                          <p:spTgt spid="103"/>
                                        </p:tgtEl>
                                        <p:attrNameLst>
                                          <p:attrName>ppt_x</p:attrName>
                                        </p:attrNameLst>
                                      </p:cBhvr>
                                      <p:tavLst>
                                        <p:tav tm="0">
                                          <p:val>
                                            <p:strVal val="0-#ppt_w/2"/>
                                          </p:val>
                                        </p:tav>
                                        <p:tav tm="100000">
                                          <p:val>
                                            <p:strVal val="#ppt_x"/>
                                          </p:val>
                                        </p:tav>
                                      </p:tavLst>
                                    </p:anim>
                                    <p:anim calcmode="lin" valueType="num">
                                      <p:cBhvr additive="base">
                                        <p:cTn id="49" dur="1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3" grpId="0" build="allAtOnce"/>
      <p:bldP spid="44" grpId="0" build="allAtOnce"/>
      <p:bldP spid="45" grpId="0" build="allAtOnce"/>
      <p:bldP spid="10" grpId="0"/>
    </p:bld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E7E9920D-5148-4C5E-AF4F-672E07B42A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5600" cy="6858000"/>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lt1">
                  <a:alpha val="60000"/>
                </a:schemeClr>
              </a:solidFill>
            </a:endParaRPr>
          </a:p>
        </p:txBody>
      </p:sp>
      <p:grpSp>
        <p:nvGrpSpPr>
          <p:cNvPr id="4" name="Group 35" hidden="1">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6" name="Group 37">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pic>
        <p:nvPicPr>
          <p:cNvPr id="93" name="Picture 58">
            <a:extLst>
              <a:ext uri="{FF2B5EF4-FFF2-40B4-BE49-F238E27FC236}">
                <a16:creationId xmlns:a16="http://schemas.microsoft.com/office/drawing/2014/main" id="{FACF339E-D219-4088-BAC1-2C9C82F813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1" name="Text Box 38">
            <a:extLst>
              <a:ext uri="{FF2B5EF4-FFF2-40B4-BE49-F238E27FC236}">
                <a16:creationId xmlns:a16="http://schemas.microsoft.com/office/drawing/2014/main" id="{877F5B03-CBC3-47CB-9BB2-474A78C4A2D4}"/>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62" name="Straight Connector 61">
            <a:extLst>
              <a:ext uri="{FF2B5EF4-FFF2-40B4-BE49-F238E27FC236}">
                <a16:creationId xmlns:a16="http://schemas.microsoft.com/office/drawing/2014/main" id="{29EE444F-6605-400F-BF7E-C6FB5D4308CE}"/>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0DA465-76C5-4858-B030-FBB9CA538CD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5" name="Picture 5">
            <a:extLst>
              <a:ext uri="{FF2B5EF4-FFF2-40B4-BE49-F238E27FC236}">
                <a16:creationId xmlns:a16="http://schemas.microsoft.com/office/drawing/2014/main" id="{75432A0F-AD37-4EDF-A3C9-9129332D7C90}"/>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6" name="Group 65">
            <a:extLst>
              <a:ext uri="{FF2B5EF4-FFF2-40B4-BE49-F238E27FC236}">
                <a16:creationId xmlns:a16="http://schemas.microsoft.com/office/drawing/2014/main" id="{27427908-6F57-478E-989C-9A01BD315A74}"/>
              </a:ext>
            </a:extLst>
          </p:cNvPr>
          <p:cNvGrpSpPr/>
          <p:nvPr userDrawn="1"/>
        </p:nvGrpSpPr>
        <p:grpSpPr>
          <a:xfrm>
            <a:off x="226688" y="6569736"/>
            <a:ext cx="9628745" cy="144114"/>
            <a:chOff x="1076500" y="4469696"/>
            <a:chExt cx="9628745" cy="144114"/>
          </a:xfrm>
        </p:grpSpPr>
        <p:pic>
          <p:nvPicPr>
            <p:cNvPr id="67" name="Picture 66" descr="de.png">
              <a:extLst>
                <a:ext uri="{FF2B5EF4-FFF2-40B4-BE49-F238E27FC236}">
                  <a16:creationId xmlns:a16="http://schemas.microsoft.com/office/drawing/2014/main" id="{90A67E9C-4ADF-4E46-9402-CB21F2D9BEF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8" name="Picture 67" descr="at.png">
              <a:extLst>
                <a:ext uri="{FF2B5EF4-FFF2-40B4-BE49-F238E27FC236}">
                  <a16:creationId xmlns:a16="http://schemas.microsoft.com/office/drawing/2014/main" id="{0A343210-5DC7-45D7-B643-27329ABB1C8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9" name="Picture 68" descr="be.png">
              <a:extLst>
                <a:ext uri="{FF2B5EF4-FFF2-40B4-BE49-F238E27FC236}">
                  <a16:creationId xmlns:a16="http://schemas.microsoft.com/office/drawing/2014/main" id="{71079EA9-4632-4622-9ADA-EB9A16FA2E3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0" name="Picture 69" descr="dk.png">
              <a:extLst>
                <a:ext uri="{FF2B5EF4-FFF2-40B4-BE49-F238E27FC236}">
                  <a16:creationId xmlns:a16="http://schemas.microsoft.com/office/drawing/2014/main" id="{46E9CB01-EF94-4C8C-9449-E326FA7BF8B8}"/>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1" name="Picture 70" descr="es.png">
              <a:extLst>
                <a:ext uri="{FF2B5EF4-FFF2-40B4-BE49-F238E27FC236}">
                  <a16:creationId xmlns:a16="http://schemas.microsoft.com/office/drawing/2014/main" id="{582ADEDC-13B4-4B14-9BBA-E93D441E1A9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2" name="Picture 71" descr="ee.png">
              <a:extLst>
                <a:ext uri="{FF2B5EF4-FFF2-40B4-BE49-F238E27FC236}">
                  <a16:creationId xmlns:a16="http://schemas.microsoft.com/office/drawing/2014/main" id="{7C8BF16D-75B6-4476-8863-A3A188960F3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3" name="Picture 72" descr="fi.png">
              <a:extLst>
                <a:ext uri="{FF2B5EF4-FFF2-40B4-BE49-F238E27FC236}">
                  <a16:creationId xmlns:a16="http://schemas.microsoft.com/office/drawing/2014/main" id="{6C432699-A984-4F37-9041-ED0088E4B76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4" name="Picture 73" descr="fr.png">
              <a:extLst>
                <a:ext uri="{FF2B5EF4-FFF2-40B4-BE49-F238E27FC236}">
                  <a16:creationId xmlns:a16="http://schemas.microsoft.com/office/drawing/2014/main" id="{C3F0650E-3D78-4A41-80FD-3A57D2AF6C6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5" name="Picture 74" descr="gr.png">
              <a:extLst>
                <a:ext uri="{FF2B5EF4-FFF2-40B4-BE49-F238E27FC236}">
                  <a16:creationId xmlns:a16="http://schemas.microsoft.com/office/drawing/2014/main" id="{68ED00F6-FF88-47C8-8848-3273F021E10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6" name="Picture 75" descr="hu.png">
              <a:extLst>
                <a:ext uri="{FF2B5EF4-FFF2-40B4-BE49-F238E27FC236}">
                  <a16:creationId xmlns:a16="http://schemas.microsoft.com/office/drawing/2014/main" id="{12B807FB-3494-40E6-BE0F-CF00D833203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7" name="Picture 76" descr="ie.png">
              <a:extLst>
                <a:ext uri="{FF2B5EF4-FFF2-40B4-BE49-F238E27FC236}">
                  <a16:creationId xmlns:a16="http://schemas.microsoft.com/office/drawing/2014/main" id="{D4F427AD-9A26-4D1C-B4BE-8A8A0189B9B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8" name="Picture 77" descr="it.png">
              <a:extLst>
                <a:ext uri="{FF2B5EF4-FFF2-40B4-BE49-F238E27FC236}">
                  <a16:creationId xmlns:a16="http://schemas.microsoft.com/office/drawing/2014/main" id="{1B8B05CB-D0D8-4E72-8316-561062C79B24}"/>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9" name="Picture 78" descr="lu.png">
              <a:extLst>
                <a:ext uri="{FF2B5EF4-FFF2-40B4-BE49-F238E27FC236}">
                  <a16:creationId xmlns:a16="http://schemas.microsoft.com/office/drawing/2014/main" id="{2A5D112E-EC83-4D51-9AEF-BF703E63D33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0" name="Picture 79" descr="no.png">
              <a:extLst>
                <a:ext uri="{FF2B5EF4-FFF2-40B4-BE49-F238E27FC236}">
                  <a16:creationId xmlns:a16="http://schemas.microsoft.com/office/drawing/2014/main" id="{5EB82220-EA85-43A9-9487-F7E2804FFBD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1" name="Picture 80" descr="nl.png">
              <a:extLst>
                <a:ext uri="{FF2B5EF4-FFF2-40B4-BE49-F238E27FC236}">
                  <a16:creationId xmlns:a16="http://schemas.microsoft.com/office/drawing/2014/main" id="{01524C5B-CDC5-4862-8BEE-F34E3CE42C1B}"/>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2" name="Picture 81" descr="pl.png">
              <a:extLst>
                <a:ext uri="{FF2B5EF4-FFF2-40B4-BE49-F238E27FC236}">
                  <a16:creationId xmlns:a16="http://schemas.microsoft.com/office/drawing/2014/main" id="{656889F2-6EB9-4EAB-AF83-3AFF0182C6C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3" name="Picture 82" descr="pt.png">
              <a:extLst>
                <a:ext uri="{FF2B5EF4-FFF2-40B4-BE49-F238E27FC236}">
                  <a16:creationId xmlns:a16="http://schemas.microsoft.com/office/drawing/2014/main" id="{4F734333-E4B6-456A-86AF-4528C10758A2}"/>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4" name="Picture 83" descr="cz.png">
              <a:extLst>
                <a:ext uri="{FF2B5EF4-FFF2-40B4-BE49-F238E27FC236}">
                  <a16:creationId xmlns:a16="http://schemas.microsoft.com/office/drawing/2014/main" id="{C49EF0E9-23AB-4CF0-860F-54533ACA9BF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5" name="Picture 84" descr="ro.png">
              <a:extLst>
                <a:ext uri="{FF2B5EF4-FFF2-40B4-BE49-F238E27FC236}">
                  <a16:creationId xmlns:a16="http://schemas.microsoft.com/office/drawing/2014/main" id="{5826ADE9-322A-4C95-8E2F-56C7DFCF24C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6" name="Picture 85" descr="se.png">
              <a:extLst>
                <a:ext uri="{FF2B5EF4-FFF2-40B4-BE49-F238E27FC236}">
                  <a16:creationId xmlns:a16="http://schemas.microsoft.com/office/drawing/2014/main" id="{75564A61-1453-47A6-884F-C54F76AC56B8}"/>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7" name="Picture 86" descr="ch.png">
              <a:extLst>
                <a:ext uri="{FF2B5EF4-FFF2-40B4-BE49-F238E27FC236}">
                  <a16:creationId xmlns:a16="http://schemas.microsoft.com/office/drawing/2014/main" id="{51BA05AE-3291-43BA-874E-F6D12004ED65}"/>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8" name="Picture 87" descr="uk.png">
              <a:extLst>
                <a:ext uri="{FF2B5EF4-FFF2-40B4-BE49-F238E27FC236}">
                  <a16:creationId xmlns:a16="http://schemas.microsoft.com/office/drawing/2014/main" id="{43616E35-0DD4-4C9A-84DA-2633C31D65D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9" name="Picture 88">
              <a:extLst>
                <a:ext uri="{FF2B5EF4-FFF2-40B4-BE49-F238E27FC236}">
                  <a16:creationId xmlns:a16="http://schemas.microsoft.com/office/drawing/2014/main" id="{452852F2-01C3-42D6-BC8C-5FCCFBCA5DF3}"/>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0" name="Picture 89">
              <a:extLst>
                <a:ext uri="{FF2B5EF4-FFF2-40B4-BE49-F238E27FC236}">
                  <a16:creationId xmlns:a16="http://schemas.microsoft.com/office/drawing/2014/main" id="{C7D194E7-78CE-4EDC-9854-F15A109B30E8}"/>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1" name="Picture 90" descr="ca.png">
              <a:extLst>
                <a:ext uri="{FF2B5EF4-FFF2-40B4-BE49-F238E27FC236}">
                  <a16:creationId xmlns:a16="http://schemas.microsoft.com/office/drawing/2014/main" id="{3B5C6794-A6E0-423D-898D-2730975011F3}"/>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118" name="Picture 117" descr="si.png">
              <a:extLst>
                <a:ext uri="{FF2B5EF4-FFF2-40B4-BE49-F238E27FC236}">
                  <a16:creationId xmlns:a16="http://schemas.microsoft.com/office/drawing/2014/main" id="{462EE300-60D6-43F0-80CF-A972CAC3809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312459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EAR1">
    <p:spTree>
      <p:nvGrpSpPr>
        <p:cNvPr id="1" name=""/>
        <p:cNvGrpSpPr/>
        <p:nvPr/>
      </p:nvGrpSpPr>
      <p:grpSpPr>
        <a:xfrm>
          <a:off x="0" y="0"/>
          <a:ext cx="0" cy="0"/>
          <a:chOff x="0" y="0"/>
          <a:chExt cx="0" cy="0"/>
        </a:xfrm>
      </p:grpSpPr>
      <p:sp>
        <p:nvSpPr>
          <p:cNvPr id="4" name="Rectangle 37">
            <a:extLst>
              <a:ext uri="{FF2B5EF4-FFF2-40B4-BE49-F238E27FC236}">
                <a16:creationId xmlns:a16="http://schemas.microsoft.com/office/drawing/2014/main" id="{DA6F988C-F9E9-488F-B04A-A6A5E348FB48}"/>
              </a:ext>
            </a:extLst>
          </p:cNvPr>
          <p:cNvSpPr/>
          <p:nvPr userDrawn="1"/>
        </p:nvSpPr>
        <p:spPr>
          <a:xfrm>
            <a:off x="0" y="0"/>
            <a:ext cx="12225338" cy="882193"/>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72"/>
          </a:p>
        </p:txBody>
      </p:sp>
      <p:sp>
        <p:nvSpPr>
          <p:cNvPr id="2" name="Titolo 1">
            <a:extLst>
              <a:ext uri="{FF2B5EF4-FFF2-40B4-BE49-F238E27FC236}">
                <a16:creationId xmlns:a16="http://schemas.microsoft.com/office/drawing/2014/main" id="{FB711613-D936-4B0D-87EB-6F0E6CE90865}"/>
              </a:ext>
            </a:extLst>
          </p:cNvPr>
          <p:cNvSpPr>
            <a:spLocks noGrp="1"/>
          </p:cNvSpPr>
          <p:nvPr>
            <p:ph type="title" hasCustomPrompt="1"/>
          </p:nvPr>
        </p:nvSpPr>
        <p:spPr/>
        <p:txBody>
          <a:bodyPr/>
          <a:lstStyle>
            <a:lvl1pPr algn="l">
              <a:defRPr>
                <a:solidFill>
                  <a:schemeClr val="bg1"/>
                </a:solidFill>
              </a:defRPr>
            </a:lvl1pPr>
          </a:lstStyle>
          <a:p>
            <a:r>
              <a:rPr lang="en-GB" altLang="en-US" noProof="0" dirty="0"/>
              <a:t>CLICK TO EDIT MASTER TITLE STYLE</a:t>
            </a:r>
            <a:endParaRPr lang="en-GB" noProof="0" dirty="0"/>
          </a:p>
        </p:txBody>
      </p:sp>
      <p:sp>
        <p:nvSpPr>
          <p:cNvPr id="7" name="Content Placeholder 2">
            <a:extLst>
              <a:ext uri="{FF2B5EF4-FFF2-40B4-BE49-F238E27FC236}">
                <a16:creationId xmlns:a16="http://schemas.microsoft.com/office/drawing/2014/main" id="{68D686FA-69F1-452F-8A03-7EBE0FAEF436}"/>
              </a:ext>
            </a:extLst>
          </p:cNvPr>
          <p:cNvSpPr>
            <a:spLocks noGrp="1"/>
          </p:cNvSpPr>
          <p:nvPr>
            <p:ph idx="1"/>
          </p:nvPr>
        </p:nvSpPr>
        <p:spPr>
          <a:xfrm>
            <a:off x="219600" y="882196"/>
            <a:ext cx="11764800" cy="5328000"/>
          </a:xfrm>
        </p:spPr>
        <p:txBody>
          <a:bodyPr/>
          <a:lstStyle>
            <a:lvl1pPr>
              <a:defRPr sz="1800"/>
            </a:lvl1pPr>
            <a:lvl2pPr>
              <a:defRPr sz="1800"/>
            </a:lvl2pPr>
            <a:lvl3pPr>
              <a:defRPr sz="1800"/>
            </a:lvl3pPr>
            <a:lvl4pPr>
              <a:defRPr sz="1800"/>
            </a:lvl4pPr>
            <a:lvl5pPr>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pic>
        <p:nvPicPr>
          <p:cNvPr id="9" name="Picture 8">
            <a:extLst>
              <a:ext uri="{FF2B5EF4-FFF2-40B4-BE49-F238E27FC236}">
                <a16:creationId xmlns:a16="http://schemas.microsoft.com/office/drawing/2014/main" id="{2CB0AC2C-C495-9D4C-B412-174B5899FD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10" name="Straight Connector 9">
            <a:extLst>
              <a:ext uri="{FF2B5EF4-FFF2-40B4-BE49-F238E27FC236}">
                <a16:creationId xmlns:a16="http://schemas.microsoft.com/office/drawing/2014/main" id="{DFD03D16-060D-4760-9512-2863FE01A681}"/>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7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EAR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886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5" name="Straight Connector 4">
            <a:extLst>
              <a:ext uri="{FF2B5EF4-FFF2-40B4-BE49-F238E27FC236}">
                <a16:creationId xmlns:a16="http://schemas.microsoft.com/office/drawing/2014/main" id="{AA26AA14-B9DD-4FF8-8B2B-689FEBBACA1A}"/>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518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EAR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8" name="Straight Connector 7">
            <a:extLst>
              <a:ext uri="{FF2B5EF4-FFF2-40B4-BE49-F238E27FC236}">
                <a16:creationId xmlns:a16="http://schemas.microsoft.com/office/drawing/2014/main" id="{FDDE0A18-E398-40EE-9B5C-EFF1AB1879B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4FC899-091E-48CC-B4A2-B442B733582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51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EAR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solidFill>
                  <a:srgbClr val="003249"/>
                </a:solidFill>
              </a:defRPr>
            </a:lvl1pPr>
          </a:lstStyle>
          <a:p>
            <a:r>
              <a:rPr lang="en-GB" noProof="0" dirty="0"/>
              <a:t>CLICK TO EDIT MASTER TITLE STYLE</a:t>
            </a:r>
          </a:p>
        </p:txBody>
      </p:sp>
      <p:sp>
        <p:nvSpPr>
          <p:cNvPr id="9" name="Content Placeholder 2">
            <a:extLst>
              <a:ext uri="{FF2B5EF4-FFF2-40B4-BE49-F238E27FC236}">
                <a16:creationId xmlns:a16="http://schemas.microsoft.com/office/drawing/2014/main" id="{59A1B071-1AF1-4E5C-847C-81B99F1817C7}"/>
              </a:ext>
            </a:extLst>
          </p:cNvPr>
          <p:cNvSpPr>
            <a:spLocks noGrp="1"/>
          </p:cNvSpPr>
          <p:nvPr>
            <p:ph sz="half" idx="1"/>
          </p:nvPr>
        </p:nvSpPr>
        <p:spPr>
          <a:xfrm>
            <a:off x="218859" y="1673225"/>
            <a:ext cx="5804673"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US" noProof="0" dirty="0"/>
              <a:t>Click to edit </a:t>
            </a:r>
            <a:r>
              <a:rPr lang="en-GB" noProof="0" dirty="0"/>
              <a:t>Master</a:t>
            </a:r>
            <a:r>
              <a:rPr lang="en-US" noProof="0" dirty="0"/>
              <a:t> text styles</a:t>
            </a:r>
          </a:p>
          <a:p>
            <a:pPr lvl="1"/>
            <a:r>
              <a:rPr lang="en-GB" noProof="0" dirty="0"/>
              <a:t>Second</a:t>
            </a:r>
            <a:r>
              <a:rPr lang="en-US" noProof="0" dirty="0"/>
              <a:t> level</a:t>
            </a:r>
          </a:p>
          <a:p>
            <a:pPr lvl="2"/>
            <a:r>
              <a:rPr lang="en-US" noProof="0" dirty="0"/>
              <a:t>Third </a:t>
            </a:r>
            <a:r>
              <a:rPr lang="en-GB" noProof="0" dirty="0"/>
              <a:t>level</a:t>
            </a:r>
          </a:p>
          <a:p>
            <a:pPr lvl="3"/>
            <a:r>
              <a:rPr lang="en-GB" noProof="0" dirty="0"/>
              <a:t>Fourth</a:t>
            </a:r>
            <a:r>
              <a:rPr lang="en-US" noProof="0" dirty="0"/>
              <a:t> level</a:t>
            </a:r>
          </a:p>
          <a:p>
            <a:pPr lvl="4"/>
            <a:r>
              <a:rPr lang="en-GB" noProof="0" dirty="0"/>
              <a:t>Fifth</a:t>
            </a:r>
            <a:r>
              <a:rPr lang="en-US" noProof="0" dirty="0"/>
              <a:t> level</a:t>
            </a:r>
            <a:endParaRPr lang="en-GB" noProof="0" dirty="0"/>
          </a:p>
        </p:txBody>
      </p:sp>
      <p:sp>
        <p:nvSpPr>
          <p:cNvPr id="10" name="Content Placeholder 3">
            <a:extLst>
              <a:ext uri="{FF2B5EF4-FFF2-40B4-BE49-F238E27FC236}">
                <a16:creationId xmlns:a16="http://schemas.microsoft.com/office/drawing/2014/main" id="{1FECB638-90E0-45FF-9E57-2E1BEA99D056}"/>
              </a:ext>
            </a:extLst>
          </p:cNvPr>
          <p:cNvSpPr>
            <a:spLocks noGrp="1"/>
          </p:cNvSpPr>
          <p:nvPr>
            <p:ph sz="half" idx="2"/>
          </p:nvPr>
        </p:nvSpPr>
        <p:spPr>
          <a:xfrm>
            <a:off x="6227279" y="1673225"/>
            <a:ext cx="5762854"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8" name="Straight Connector 7">
            <a:extLst>
              <a:ext uri="{FF2B5EF4-FFF2-40B4-BE49-F238E27FC236}">
                <a16:creationId xmlns:a16="http://schemas.microsoft.com/office/drawing/2014/main" id="{8FE92DEE-E179-466F-A2E3-A937D4BD20B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A69D56B-45C7-41CE-AF85-CFBD7346FBE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925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EAR_COLOUR_BG1">
    <p:bg>
      <p:bgPr>
        <a:solidFill>
          <a:srgbClr val="E8E9E4"/>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8" name="Straight Connector 7">
            <a:extLst>
              <a:ext uri="{FF2B5EF4-FFF2-40B4-BE49-F238E27FC236}">
                <a16:creationId xmlns:a16="http://schemas.microsoft.com/office/drawing/2014/main" id="{DA993C77-CBED-4B2B-A114-59C4D8D6CE97}"/>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B86A34-E450-424B-A07C-89D1870D3D2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500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EAR_COLOUR_BG2">
    <p:bg>
      <p:bgPr>
        <a:solidFill>
          <a:srgbClr val="76C8A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7" name="Rectangle 2">
            <a:extLst>
              <a:ext uri="{FF2B5EF4-FFF2-40B4-BE49-F238E27FC236}">
                <a16:creationId xmlns:a16="http://schemas.microsoft.com/office/drawing/2014/main" id="{8770F7F7-54D2-419E-ACE8-1E203802996C}"/>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006762"/>
                </a:solidFill>
              </a:defRPr>
            </a:lvl1pPr>
            <a:lvl2pPr>
              <a:defRPr sz="1800">
                <a:solidFill>
                  <a:srgbClr val="006762"/>
                </a:solidFill>
              </a:defRPr>
            </a:lvl2pPr>
            <a:lvl3pPr>
              <a:defRPr sz="1800">
                <a:solidFill>
                  <a:srgbClr val="006762"/>
                </a:solidFill>
              </a:defRPr>
            </a:lvl3pPr>
            <a:lvl4pPr>
              <a:defRPr sz="1800">
                <a:solidFill>
                  <a:srgbClr val="006762"/>
                </a:solidFill>
              </a:defRPr>
            </a:lvl4pPr>
            <a:lvl5pPr>
              <a:defRPr sz="1800">
                <a:solidFill>
                  <a:srgbClr val="006762"/>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6" name="Straight Connector 5">
            <a:extLst>
              <a:ext uri="{FF2B5EF4-FFF2-40B4-BE49-F238E27FC236}">
                <a16:creationId xmlns:a16="http://schemas.microsoft.com/office/drawing/2014/main" id="{9CE16786-8A3C-4C82-B63C-69D03B24564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8B05E-06E9-4FF8-9E34-30F8C9AD515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12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R_COLOUR_BG3">
    <p:bg>
      <p:bgPr>
        <a:solidFill>
          <a:srgbClr val="F1666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7" name="Rectangle 2">
            <a:extLst>
              <a:ext uri="{FF2B5EF4-FFF2-40B4-BE49-F238E27FC236}">
                <a16:creationId xmlns:a16="http://schemas.microsoft.com/office/drawing/2014/main" id="{424FBA6A-9B37-4307-AF0B-2FB195B99602}"/>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960136"/>
                </a:solidFill>
              </a:defRPr>
            </a:lvl1pPr>
            <a:lvl2pPr>
              <a:defRPr sz="1800">
                <a:solidFill>
                  <a:srgbClr val="960136"/>
                </a:solidFill>
              </a:defRPr>
            </a:lvl2pPr>
            <a:lvl3pPr>
              <a:defRPr sz="1800">
                <a:solidFill>
                  <a:srgbClr val="960136"/>
                </a:solidFill>
              </a:defRPr>
            </a:lvl3pPr>
            <a:lvl4pPr>
              <a:defRPr sz="1800">
                <a:solidFill>
                  <a:srgbClr val="960136"/>
                </a:solidFill>
              </a:defRPr>
            </a:lvl4pPr>
            <a:lvl5pPr>
              <a:defRPr sz="1800">
                <a:solidFill>
                  <a:srgbClr val="960136"/>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6" name="Straight Connector 5">
            <a:extLst>
              <a:ext uri="{FF2B5EF4-FFF2-40B4-BE49-F238E27FC236}">
                <a16:creationId xmlns:a16="http://schemas.microsoft.com/office/drawing/2014/main" id="{48935B88-E3A5-4B18-A1DA-E525414B3B33}"/>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DC6253-9DAC-40B0-A41B-C4BC48EE2683}"/>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144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EAR_COLOUR_BG4">
    <p:bg>
      <p:bgPr>
        <a:solidFill>
          <a:srgbClr val="FFCC4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3" name="Content Placeholder 2">
            <a:extLst>
              <a:ext uri="{FF2B5EF4-FFF2-40B4-BE49-F238E27FC236}">
                <a16:creationId xmlns:a16="http://schemas.microsoft.com/office/drawing/2014/main" id="{C3B7504A-25CB-4BBC-AA4B-1A27FA922557}"/>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A75534"/>
                </a:solidFill>
              </a:defRPr>
            </a:lvl1pPr>
            <a:lvl2pPr>
              <a:defRPr sz="1800">
                <a:solidFill>
                  <a:srgbClr val="A75534"/>
                </a:solidFill>
              </a:defRPr>
            </a:lvl2pPr>
            <a:lvl3pPr>
              <a:defRPr sz="1800">
                <a:solidFill>
                  <a:srgbClr val="A75534"/>
                </a:solidFill>
              </a:defRPr>
            </a:lvl3pPr>
            <a:lvl4pPr>
              <a:defRPr sz="1800">
                <a:solidFill>
                  <a:srgbClr val="A75534"/>
                </a:solidFill>
              </a:defRPr>
            </a:lvl4pPr>
            <a:lvl5pPr>
              <a:defRPr sz="1800">
                <a:solidFill>
                  <a:srgbClr val="A75534"/>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4" name="Straight Connector 3">
            <a:extLst>
              <a:ext uri="{FF2B5EF4-FFF2-40B4-BE49-F238E27FC236}">
                <a16:creationId xmlns:a16="http://schemas.microsoft.com/office/drawing/2014/main" id="{13C96752-03D4-47C1-AF65-AB9BE9940335}"/>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9C38FE-3D95-4F29-9E13-19A29AD5EFC2}"/>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769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EAR_COLOUR_BG5">
    <p:bg>
      <p:bgPr>
        <a:solidFill>
          <a:srgbClr val="6DCFF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4" name="Rectangle 2">
            <a:extLst>
              <a:ext uri="{FF2B5EF4-FFF2-40B4-BE49-F238E27FC236}">
                <a16:creationId xmlns:a16="http://schemas.microsoft.com/office/drawing/2014/main" id="{BA34D9EA-0CED-4E85-B2F0-17341F16C1AB}"/>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1E3378"/>
                </a:solidFill>
              </a:defRPr>
            </a:lvl1pPr>
            <a:lvl2pPr>
              <a:defRPr sz="1800">
                <a:solidFill>
                  <a:srgbClr val="1E3378"/>
                </a:solidFill>
              </a:defRPr>
            </a:lvl2pPr>
            <a:lvl3pPr>
              <a:defRPr sz="1800">
                <a:solidFill>
                  <a:srgbClr val="1E3378"/>
                </a:solidFill>
              </a:defRPr>
            </a:lvl3pPr>
            <a:lvl4pPr>
              <a:defRPr sz="1800">
                <a:solidFill>
                  <a:srgbClr val="1E3378"/>
                </a:solidFill>
              </a:defRPr>
            </a:lvl4pPr>
            <a:lvl5pPr>
              <a:defRPr sz="1800">
                <a:solidFill>
                  <a:srgbClr val="1E3378"/>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7" name="Straight Connector 6">
            <a:extLst>
              <a:ext uri="{FF2B5EF4-FFF2-40B4-BE49-F238E27FC236}">
                <a16:creationId xmlns:a16="http://schemas.microsoft.com/office/drawing/2014/main" id="{CF711926-946D-4031-95C0-4DF8DCFCC3F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3F0612-5267-4585-B281-9C491C4E1A3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36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6DCFF6"/>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369664" y="0"/>
            <a:ext cx="12595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chemeClr val="bg1"/>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a:solidFill>
                  <a:srgbClr val="8197A6"/>
                </a:solidFill>
                <a:latin typeface="Arial" charset="0"/>
                <a:ea typeface="Arial" charset="0"/>
                <a:cs typeface="Arial" charset="0"/>
              </a:rPr>
              <a:t>Produced by</a:t>
            </a:r>
            <a:endParaRPr lang="en-US" sz="796">
              <a:solidFill>
                <a:srgbClr val="8197A6"/>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53574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AAC5E67-E08A-4CAC-8F4D-A2D8638C2B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9"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2" y="0"/>
            <a:ext cx="12225339"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95828"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Text Box 38">
            <a:extLst>
              <a:ext uri="{FF2B5EF4-FFF2-40B4-BE49-F238E27FC236}">
                <a16:creationId xmlns:a16="http://schemas.microsoft.com/office/drawing/2014/main" id="{CC8E513C-B257-4001-A64F-C4F555784E6F}"/>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275813CB-4394-43D3-A6B9-ACE26136B241}"/>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5E3871-9DD3-4380-BBB0-9E0A8BFDF550}"/>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Picture 5">
            <a:extLst>
              <a:ext uri="{FF2B5EF4-FFF2-40B4-BE49-F238E27FC236}">
                <a16:creationId xmlns:a16="http://schemas.microsoft.com/office/drawing/2014/main" id="{2361E30E-1C22-46B3-9AB9-AB1BC0D7C989}"/>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5" name="Group 64">
            <a:extLst>
              <a:ext uri="{FF2B5EF4-FFF2-40B4-BE49-F238E27FC236}">
                <a16:creationId xmlns:a16="http://schemas.microsoft.com/office/drawing/2014/main" id="{E8D55115-E300-4C62-8FC0-DAF5CC4587A0}"/>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3A2D3FB7-0663-4332-9E64-0DC29289D09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0A5C361A-7075-40D5-869F-42578275120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30D1C7D5-3A26-4869-AEA3-70DDF80C04C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CF74F5E7-A2C6-4826-AFBC-D200DA92595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5EDC7AB3-C8D0-43B5-9035-F0BB26415AE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0AB0990E-EF38-4425-9535-F6B74B28E70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BF694668-1881-4A79-AD88-E8E5B4195158}"/>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EBB5110B-8D3A-4705-BCFA-B52D65B8F3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7154B8DE-5208-4FCF-AB9A-299AB0F5CD2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162F05A1-A316-48C6-9935-55D3B495FF01}"/>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1B2E26F5-301D-42D0-A317-B17B05D5B66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200B5B1E-8C87-4F65-B18A-D465866DC1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45F8E913-ADAA-4F6D-B1B5-9370575678A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481C7432-655F-47F6-91B2-21C548B8F96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7143E1FA-0A83-4873-A068-4366C5F68F6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5B3E3611-4E15-44A5-A374-6BCE70982AA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B466D96E-C287-4B02-B282-C975268B591B}"/>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068E19E8-D232-4DFC-90A7-D9D5064353E4}"/>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7D0F2267-2EA8-4F1B-893E-28CE0BA3549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4F302464-16FF-4BBE-A389-4F91530FADB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C5972A17-0E47-44AC-B8A2-72CBDFB19F6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A32A75CC-4798-4C78-B6AB-7E0C66311389}"/>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65278B9B-6EA0-427B-B7F5-60F3508CF151}"/>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FB64FD23-85E8-41B6-8F60-171F7AF100C3}"/>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0ED49883-395B-456D-ABF8-7E62AFFD0039}"/>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A3094BC3-9A7C-43C9-8EB6-C7C6167CE20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838715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73144F-B6DA-43DE-8986-0AB5D2CDA49C}"/>
              </a:ext>
            </a:extLst>
          </p:cNvPr>
          <p:cNvSpPr>
            <a:spLocks noGrp="1"/>
          </p:cNvSpPr>
          <p:nvPr>
            <p:ph type="title" hasCustomPrompt="1"/>
          </p:nvPr>
        </p:nvSpPr>
        <p:spPr>
          <a:xfrm>
            <a:off x="216000" y="154800"/>
            <a:ext cx="10108800" cy="565200"/>
          </a:xfrm>
        </p:spPr>
        <p:txBody>
          <a:bodyPr/>
          <a:lstStyle>
            <a:lvl1pPr algn="l">
              <a:defRPr sz="3000"/>
            </a:lvl1pPr>
          </a:lstStyle>
          <a:p>
            <a:r>
              <a:rPr lang="en-GB" noProof="0" dirty="0"/>
              <a:t>CLICK TO EDIT MASTER TITLE STYLE</a:t>
            </a:r>
          </a:p>
        </p:txBody>
      </p:sp>
      <p:sp>
        <p:nvSpPr>
          <p:cNvPr id="4" name="Rectangle 2">
            <a:extLst>
              <a:ext uri="{FF2B5EF4-FFF2-40B4-BE49-F238E27FC236}">
                <a16:creationId xmlns:a16="http://schemas.microsoft.com/office/drawing/2014/main" id="{B4E70818-9563-4F06-956D-FEFEF006586A}"/>
              </a:ext>
            </a:extLst>
          </p:cNvPr>
          <p:cNvSpPr>
            <a:spLocks noGrp="1" noChangeArrowheads="1"/>
          </p:cNvSpPr>
          <p:nvPr>
            <p:ph idx="1"/>
          </p:nvPr>
        </p:nvSpPr>
        <p:spPr bwMode="auto">
          <a:xfrm>
            <a:off x="218262"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6" name="Straight Connector 5">
            <a:extLst>
              <a:ext uri="{FF2B5EF4-FFF2-40B4-BE49-F238E27FC236}">
                <a16:creationId xmlns:a16="http://schemas.microsoft.com/office/drawing/2014/main" id="{861AD377-1350-4EFA-894B-5CEA5EA7AA4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5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B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9E19F2-F57B-45DE-B862-DD01F0612E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939" y="-1"/>
            <a:ext cx="12191999" cy="6858001"/>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2000"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5" name="Text Box 38">
            <a:extLst>
              <a:ext uri="{FF2B5EF4-FFF2-40B4-BE49-F238E27FC236}">
                <a16:creationId xmlns:a16="http://schemas.microsoft.com/office/drawing/2014/main" id="{7EAA3B37-8161-430C-A74C-2E26E270DE0A}"/>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E5880B0D-A6A8-4687-98E2-A96E60FA37AA}"/>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9C1B0E-6D53-4CDD-9145-B0B42CF57C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5">
            <a:extLst>
              <a:ext uri="{FF2B5EF4-FFF2-40B4-BE49-F238E27FC236}">
                <a16:creationId xmlns:a16="http://schemas.microsoft.com/office/drawing/2014/main" id="{3656F8C5-B6A5-414F-86D9-8C977E5C1BBD}"/>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5" name="Group 64">
            <a:extLst>
              <a:ext uri="{FF2B5EF4-FFF2-40B4-BE49-F238E27FC236}">
                <a16:creationId xmlns:a16="http://schemas.microsoft.com/office/drawing/2014/main" id="{824A6F2E-499F-4179-9EC8-ADB2837A33D9}"/>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8AC9C86D-B62E-46E9-BE11-C6B19FFD952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D397A8D6-8F60-41F0-BDF0-19A4B3E8002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3FCF9C25-908C-44C3-AF65-73E12D9EA60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9D4E5A34-4555-42CA-8BBD-28A87C36E7B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81596E02-F950-401B-850E-DD0EA9DDD8C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CEFAD938-4A60-4058-AA17-BBCB185516E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6E250798-541D-4558-827D-109D0FBF438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EE6AC83F-B457-4A80-A60A-C42A44AEE75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099580BB-5C78-4224-8D9C-EF3F18086E5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2F2CD515-2FA0-4F5E-9E50-DC59EADF545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DA8FEC92-4100-4C98-A497-9F861AEDFFE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81A00392-BC85-4A0E-85C7-17DC1E9DF5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5A547A21-19AB-46CD-AFFF-520C4E3E88D3}"/>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4F704F76-5224-4450-8C28-A921944A8BC3}"/>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21498D78-44A1-4191-A9BF-C5F6E89057C6}"/>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22F5459F-0785-4698-81BD-DD7DA33A4B3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A80FE92C-07C7-48C1-BA48-1EB1EF862D6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7326B5E7-9B76-4BC4-B0C8-8201F3380273}"/>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41E63BF8-F679-4BEB-A9B3-1D6A8DAD3747}"/>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1558586F-3FF4-42C8-8E98-099FD5D15F39}"/>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93AA7F26-FDD2-4EED-8632-A7AAD3D26271}"/>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E89CE908-9120-403F-90E7-1F438A222F9C}"/>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463647C2-3C37-4A97-B159-5CC270498C65}"/>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F428E392-263C-4544-A45B-6B9213A5757F}"/>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C6E614C2-34A4-4FC0-8838-D859B77E7C7F}"/>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85B20524-2426-421B-BEE2-91AF74671068}"/>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102765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3">
    <p:spTree>
      <p:nvGrpSpPr>
        <p:cNvPr id="1" name=""/>
        <p:cNvGrpSpPr/>
        <p:nvPr/>
      </p:nvGrpSpPr>
      <p:grpSpPr>
        <a:xfrm>
          <a:off x="0" y="0"/>
          <a:ext cx="0" cy="0"/>
          <a:chOff x="0" y="0"/>
          <a:chExt cx="0" cy="0"/>
        </a:xfrm>
      </p:grpSpPr>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3470" y="3456849"/>
            <a:ext cx="11852806"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1" name="Straight Connector 30">
            <a:extLst>
              <a:ext uri="{FF2B5EF4-FFF2-40B4-BE49-F238E27FC236}">
                <a16:creationId xmlns:a16="http://schemas.microsoft.com/office/drawing/2014/main" id="{D47A283E-2E94-448F-92E5-2474B249800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27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D3CCAE-5E68-40B7-96F4-1867CB3C210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F74DFCCB-83DE-47F4-9FF3-8FAEE5BF92D8}"/>
              </a:ext>
            </a:extLst>
          </p:cNvPr>
          <p:cNvGraphicFramePr/>
          <p:nvPr userDrawn="1"/>
        </p:nvGraphicFramePr>
        <p:xfrm>
          <a:off x="279036" y="1321782"/>
          <a:ext cx="11656060" cy="4623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62">
            <a:extLst>
              <a:ext uri="{FF2B5EF4-FFF2-40B4-BE49-F238E27FC236}">
                <a16:creationId xmlns:a16="http://schemas.microsoft.com/office/drawing/2014/main" id="{1D3688BC-A29F-4FC4-A11A-398FE4188E1F}"/>
              </a:ext>
            </a:extLst>
          </p:cNvPr>
          <p:cNvGraphicFramePr/>
          <p:nvPr userDrawn="1">
            <p:extLst>
              <p:ext uri="{D42A27DB-BD31-4B8C-83A1-F6EECF244321}">
                <p14:modId xmlns:p14="http://schemas.microsoft.com/office/powerpoint/2010/main" val="1776204199"/>
              </p:ext>
            </p:extLst>
          </p:nvPr>
        </p:nvGraphicFramePr>
        <p:xfrm>
          <a:off x="278274" y="1348840"/>
          <a:ext cx="11624275" cy="471855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8F5593-453E-4297-89C3-AF572A2F008F}"/>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300"/>
                                        <p:tgtEl>
                                          <p:spTgt spid="6">
                                            <p:graphicEl>
                                              <a:chart seriesIdx="-3" categoryIdx="-3" bldStep="gridLegend"/>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5" dur="300"/>
                                        <p:tgtEl>
                                          <p:spTgt spid="6">
                                            <p:graphicEl>
                                              <a:chart seriesIdx="-4" categoryIdx="0"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9" dur="300"/>
                                        <p:tgtEl>
                                          <p:spTgt spid="6">
                                            <p:graphicEl>
                                              <a:chart seriesIdx="-4" categoryIdx="1"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3" dur="300"/>
                                        <p:tgtEl>
                                          <p:spTgt spid="6">
                                            <p:graphicEl>
                                              <a:chart seriesIdx="-4" categoryIdx="2"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7" dur="300"/>
                                        <p:tgtEl>
                                          <p:spTgt spid="6">
                                            <p:graphicEl>
                                              <a:chart seriesIdx="-4" categoryIdx="3"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31" dur="300"/>
                                        <p:tgtEl>
                                          <p:spTgt spid="6">
                                            <p:graphicEl>
                                              <a:chart seriesIdx="-4" categoryIdx="4"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5" dur="300"/>
                                        <p:tgtEl>
                                          <p:spTgt spid="6">
                                            <p:graphicEl>
                                              <a:chart seriesIdx="-4" categoryIdx="5"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9" dur="300"/>
                                        <p:tgtEl>
                                          <p:spTgt spid="6">
                                            <p:graphicEl>
                                              <a:chart seriesIdx="-4" categoryIdx="6"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43" dur="300"/>
                                        <p:tgtEl>
                                          <p:spTgt spid="6">
                                            <p:graphicEl>
                                              <a:chart seriesIdx="-4" categoryIdx="7"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7" dur="300"/>
                                        <p:tgtEl>
                                          <p:spTgt spid="6">
                                            <p:graphicEl>
                                              <a:chart seriesIdx="-4" categoryIdx="8"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51" dur="300"/>
                                        <p:tgtEl>
                                          <p:spTgt spid="6">
                                            <p:graphicEl>
                                              <a:chart seriesIdx="-4" categoryIdx="9"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6">
                                            <p:graphicEl>
                                              <a:chart seriesIdx="-4" categoryIdx="10" bldStep="category"/>
                                            </p:graphicEl>
                                          </p:spTgt>
                                        </p:tgtEl>
                                        <p:attrNameLst>
                                          <p:attrName>style.visibility</p:attrName>
                                        </p:attrNameLst>
                                      </p:cBhvr>
                                      <p:to>
                                        <p:strVal val="visible"/>
                                      </p:to>
                                    </p:set>
                                    <p:animEffect transition="in" filter="wipe(down)">
                                      <p:cBhvr>
                                        <p:cTn id="55" dur="300"/>
                                        <p:tgtEl>
                                          <p:spTgt spid="6">
                                            <p:graphicEl>
                                              <a:chart seriesIdx="-4" categoryIdx="10"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6">
                                            <p:graphicEl>
                                              <a:chart seriesIdx="-4" categoryIdx="11" bldStep="category"/>
                                            </p:graphicEl>
                                          </p:spTgt>
                                        </p:tgtEl>
                                        <p:attrNameLst>
                                          <p:attrName>style.visibility</p:attrName>
                                        </p:attrNameLst>
                                      </p:cBhvr>
                                      <p:to>
                                        <p:strVal val="visible"/>
                                      </p:to>
                                    </p:set>
                                    <p:animEffect transition="in" filter="wipe(down)">
                                      <p:cBhvr>
                                        <p:cTn id="59" dur="300"/>
                                        <p:tgtEl>
                                          <p:spTgt spid="6">
                                            <p:graphicEl>
                                              <a:chart seriesIdx="-4" categoryIdx="11"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6">
                                            <p:graphicEl>
                                              <a:chart seriesIdx="-4" categoryIdx="12" bldStep="category"/>
                                            </p:graphicEl>
                                          </p:spTgt>
                                        </p:tgtEl>
                                        <p:attrNameLst>
                                          <p:attrName>style.visibility</p:attrName>
                                        </p:attrNameLst>
                                      </p:cBhvr>
                                      <p:to>
                                        <p:strVal val="visible"/>
                                      </p:to>
                                    </p:set>
                                    <p:animEffect transition="in" filter="wipe(down)">
                                      <p:cBhvr>
                                        <p:cTn id="63" dur="300"/>
                                        <p:tgtEl>
                                          <p:spTgt spid="6">
                                            <p:graphicEl>
                                              <a:chart seriesIdx="-4" categoryIdx="12"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6">
                                            <p:graphicEl>
                                              <a:chart seriesIdx="-4" categoryIdx="13" bldStep="category"/>
                                            </p:graphicEl>
                                          </p:spTgt>
                                        </p:tgtEl>
                                        <p:attrNameLst>
                                          <p:attrName>style.visibility</p:attrName>
                                        </p:attrNameLst>
                                      </p:cBhvr>
                                      <p:to>
                                        <p:strVal val="visible"/>
                                      </p:to>
                                    </p:set>
                                    <p:animEffect transition="in" filter="wipe(down)">
                                      <p:cBhvr>
                                        <p:cTn id="67" dur="300"/>
                                        <p:tgtEl>
                                          <p:spTgt spid="6">
                                            <p:graphicEl>
                                              <a:chart seriesIdx="-4" categoryIdx="13"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6">
                                            <p:graphicEl>
                                              <a:chart seriesIdx="-4" categoryIdx="14" bldStep="category"/>
                                            </p:graphicEl>
                                          </p:spTgt>
                                        </p:tgtEl>
                                        <p:attrNameLst>
                                          <p:attrName>style.visibility</p:attrName>
                                        </p:attrNameLst>
                                      </p:cBhvr>
                                      <p:to>
                                        <p:strVal val="visible"/>
                                      </p:to>
                                    </p:set>
                                    <p:animEffect transition="in" filter="wipe(down)">
                                      <p:cBhvr>
                                        <p:cTn id="71" dur="300"/>
                                        <p:tgtEl>
                                          <p:spTgt spid="6">
                                            <p:graphicEl>
                                              <a:chart seriesIdx="-4" categoryIdx="14"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6">
                                            <p:graphicEl>
                                              <a:chart seriesIdx="-4" categoryIdx="15" bldStep="category"/>
                                            </p:graphicEl>
                                          </p:spTgt>
                                        </p:tgtEl>
                                        <p:attrNameLst>
                                          <p:attrName>style.visibility</p:attrName>
                                        </p:attrNameLst>
                                      </p:cBhvr>
                                      <p:to>
                                        <p:strVal val="visible"/>
                                      </p:to>
                                    </p:set>
                                    <p:animEffect transition="in" filter="wipe(down)">
                                      <p:cBhvr>
                                        <p:cTn id="75" dur="300"/>
                                        <p:tgtEl>
                                          <p:spTgt spid="6">
                                            <p:graphicEl>
                                              <a:chart seriesIdx="-4" categoryIdx="15"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6">
                                            <p:graphicEl>
                                              <a:chart seriesIdx="-4" categoryIdx="16" bldStep="category"/>
                                            </p:graphicEl>
                                          </p:spTgt>
                                        </p:tgtEl>
                                        <p:attrNameLst>
                                          <p:attrName>style.visibility</p:attrName>
                                        </p:attrNameLst>
                                      </p:cBhvr>
                                      <p:to>
                                        <p:strVal val="visible"/>
                                      </p:to>
                                    </p:set>
                                    <p:animEffect transition="in" filter="wipe(down)">
                                      <p:cBhvr>
                                        <p:cTn id="79" dur="300"/>
                                        <p:tgtEl>
                                          <p:spTgt spid="6">
                                            <p:graphicEl>
                                              <a:chart seriesIdx="-4" categoryIdx="16"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6">
                                            <p:graphicEl>
                                              <a:chart seriesIdx="-4" categoryIdx="17" bldStep="category"/>
                                            </p:graphicEl>
                                          </p:spTgt>
                                        </p:tgtEl>
                                        <p:attrNameLst>
                                          <p:attrName>style.visibility</p:attrName>
                                        </p:attrNameLst>
                                      </p:cBhvr>
                                      <p:to>
                                        <p:strVal val="visible"/>
                                      </p:to>
                                    </p:set>
                                    <p:animEffect transition="in" filter="wipe(down)">
                                      <p:cBhvr>
                                        <p:cTn id="83" dur="300"/>
                                        <p:tgtEl>
                                          <p:spTgt spid="6">
                                            <p:graphicEl>
                                              <a:chart seriesIdx="-4" categoryIdx="17"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6">
                                            <p:graphicEl>
                                              <a:chart seriesIdx="-4" categoryIdx="18" bldStep="category"/>
                                            </p:graphicEl>
                                          </p:spTgt>
                                        </p:tgtEl>
                                        <p:attrNameLst>
                                          <p:attrName>style.visibility</p:attrName>
                                        </p:attrNameLst>
                                      </p:cBhvr>
                                      <p:to>
                                        <p:strVal val="visible"/>
                                      </p:to>
                                    </p:set>
                                    <p:animEffect transition="in" filter="wipe(down)">
                                      <p:cBhvr>
                                        <p:cTn id="87" dur="300"/>
                                        <p:tgtEl>
                                          <p:spTgt spid="6">
                                            <p:graphicEl>
                                              <a:chart seriesIdx="-4" categoryIdx="18"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6">
                                            <p:graphicEl>
                                              <a:chart seriesIdx="-4" categoryIdx="19" bldStep="category"/>
                                            </p:graphicEl>
                                          </p:spTgt>
                                        </p:tgtEl>
                                        <p:attrNameLst>
                                          <p:attrName>style.visibility</p:attrName>
                                        </p:attrNameLst>
                                      </p:cBhvr>
                                      <p:to>
                                        <p:strVal val="visible"/>
                                      </p:to>
                                    </p:set>
                                    <p:animEffect transition="in" filter="wipe(down)">
                                      <p:cBhvr>
                                        <p:cTn id="91" dur="300"/>
                                        <p:tgtEl>
                                          <p:spTgt spid="6">
                                            <p:graphicEl>
                                              <a:chart seriesIdx="-4" categoryIdx="19"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6">
                                            <p:graphicEl>
                                              <a:chart seriesIdx="-4" categoryIdx="20" bldStep="category"/>
                                            </p:graphicEl>
                                          </p:spTgt>
                                        </p:tgtEl>
                                        <p:attrNameLst>
                                          <p:attrName>style.visibility</p:attrName>
                                        </p:attrNameLst>
                                      </p:cBhvr>
                                      <p:to>
                                        <p:strVal val="visible"/>
                                      </p:to>
                                    </p:set>
                                    <p:animEffect transition="in" filter="wipe(down)">
                                      <p:cBhvr>
                                        <p:cTn id="95" dur="300"/>
                                        <p:tgtEl>
                                          <p:spTgt spid="6">
                                            <p:graphicEl>
                                              <a:chart seriesIdx="-4" categoryIdx="20"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6">
                                            <p:graphicEl>
                                              <a:chart seriesIdx="-4" categoryIdx="21" bldStep="category"/>
                                            </p:graphicEl>
                                          </p:spTgt>
                                        </p:tgtEl>
                                        <p:attrNameLst>
                                          <p:attrName>style.visibility</p:attrName>
                                        </p:attrNameLst>
                                      </p:cBhvr>
                                      <p:to>
                                        <p:strVal val="visible"/>
                                      </p:to>
                                    </p:set>
                                    <p:animEffect transition="in" filter="wipe(down)">
                                      <p:cBhvr>
                                        <p:cTn id="99" dur="300"/>
                                        <p:tgtEl>
                                          <p:spTgt spid="6">
                                            <p:graphicEl>
                                              <a:chart seriesIdx="-4" categoryIdx="21"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6">
                                            <p:graphicEl>
                                              <a:chart seriesIdx="-4" categoryIdx="22" bldStep="category"/>
                                            </p:graphicEl>
                                          </p:spTgt>
                                        </p:tgtEl>
                                        <p:attrNameLst>
                                          <p:attrName>style.visibility</p:attrName>
                                        </p:attrNameLst>
                                      </p:cBhvr>
                                      <p:to>
                                        <p:strVal val="visible"/>
                                      </p:to>
                                    </p:set>
                                    <p:animEffect transition="in" filter="wipe(down)">
                                      <p:cBhvr>
                                        <p:cTn id="103" dur="300"/>
                                        <p:tgtEl>
                                          <p:spTgt spid="6">
                                            <p:graphicEl>
                                              <a:chart seriesIdx="-4" categoryIdx="22" bldStep="category"/>
                                            </p:graphicEl>
                                          </p:spTgt>
                                        </p:tgtEl>
                                      </p:cBhvr>
                                    </p:animEffect>
                                  </p:childTnLst>
                                </p:cTn>
                              </p:par>
                            </p:childTnLst>
                          </p:cTn>
                        </p:par>
                        <p:par>
                          <p:cTn id="104" fill="hold">
                            <p:stCondLst>
                              <p:cond delay="7500"/>
                            </p:stCondLst>
                            <p:childTnLst>
                              <p:par>
                                <p:cTn id="105" presetID="22" presetClass="entr" presetSubtype="4" repeatCount="0" fill="hold" grpId="0" nodeType="afterEffect">
                                  <p:stCondLst>
                                    <p:cond delay="0"/>
                                  </p:stCondLst>
                                  <p:childTnLst>
                                    <p:set>
                                      <p:cBhvr>
                                        <p:cTn id="106" dur="1" fill="hold">
                                          <p:stCondLst>
                                            <p:cond delay="0"/>
                                          </p:stCondLst>
                                        </p:cTn>
                                        <p:tgtEl>
                                          <p:spTgt spid="6">
                                            <p:graphicEl>
                                              <a:chart seriesIdx="-4" categoryIdx="23" bldStep="category"/>
                                            </p:graphicEl>
                                          </p:spTgt>
                                        </p:tgtEl>
                                        <p:attrNameLst>
                                          <p:attrName>style.visibility</p:attrName>
                                        </p:attrNameLst>
                                      </p:cBhvr>
                                      <p:to>
                                        <p:strVal val="visible"/>
                                      </p:to>
                                    </p:set>
                                    <p:animEffect transition="in" filter="wipe(down)">
                                      <p:cBhvr>
                                        <p:cTn id="107" dur="300"/>
                                        <p:tgtEl>
                                          <p:spTgt spid="6">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Graphic spid="6" grpId="0">
        <p:bldSub>
          <a:bldChart bld="category"/>
        </p:bldSub>
      </p:bldGraphic>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1B31BE-8F00-4FD0-B83D-49F14B7AACC4}"/>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ACF06B11-18F4-4720-A183-165C1FB85F61}"/>
              </a:ext>
            </a:extLst>
          </p:cNvPr>
          <p:cNvGraphicFramePr/>
          <p:nvPr userDrawn="1">
            <p:extLst>
              <p:ext uri="{D42A27DB-BD31-4B8C-83A1-F6EECF244321}">
                <p14:modId xmlns:p14="http://schemas.microsoft.com/office/powerpoint/2010/main" val="1737926873"/>
              </p:ext>
            </p:extLst>
          </p:nvPr>
        </p:nvGraphicFramePr>
        <p:xfrm>
          <a:off x="279036" y="1219353"/>
          <a:ext cx="11656060" cy="4735687"/>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0805BBD0-4E77-4901-8F9B-5C34F6E046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12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11" dur="300"/>
                                        <p:tgtEl>
                                          <p:spTgt spid="3">
                                            <p:graphicEl>
                                              <a:chart seriesIdx="-4" categoryIdx="0" bldStep="category"/>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15" dur="300"/>
                                        <p:tgtEl>
                                          <p:spTgt spid="3">
                                            <p:graphicEl>
                                              <a:chart seriesIdx="-4" categoryIdx="1"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19" dur="300"/>
                                        <p:tgtEl>
                                          <p:spTgt spid="3">
                                            <p:graphicEl>
                                              <a:chart seriesIdx="-4" categoryIdx="2"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23" dur="300"/>
                                        <p:tgtEl>
                                          <p:spTgt spid="3">
                                            <p:graphicEl>
                                              <a:chart seriesIdx="-4" categoryIdx="3"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27" dur="300"/>
                                        <p:tgtEl>
                                          <p:spTgt spid="3">
                                            <p:graphicEl>
                                              <a:chart seriesIdx="-4" categoryIdx="4"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1" dur="300"/>
                                        <p:tgtEl>
                                          <p:spTgt spid="3">
                                            <p:graphicEl>
                                              <a:chart seriesIdx="-4" categoryIdx="5"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35" dur="300"/>
                                        <p:tgtEl>
                                          <p:spTgt spid="3">
                                            <p:graphicEl>
                                              <a:chart seriesIdx="-4" categoryIdx="6"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39" dur="300"/>
                                        <p:tgtEl>
                                          <p:spTgt spid="3">
                                            <p:graphicEl>
                                              <a:chart seriesIdx="-4" categoryIdx="7"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3">
                                            <p:graphicEl>
                                              <a:chart seriesIdx="-4" categoryIdx="8" bldStep="category"/>
                                            </p:graphicEl>
                                          </p:spTgt>
                                        </p:tgtEl>
                                        <p:attrNameLst>
                                          <p:attrName>style.visibility</p:attrName>
                                        </p:attrNameLst>
                                      </p:cBhvr>
                                      <p:to>
                                        <p:strVal val="visible"/>
                                      </p:to>
                                    </p:set>
                                    <p:animEffect transition="in" filter="wipe(down)">
                                      <p:cBhvr>
                                        <p:cTn id="43" dur="300"/>
                                        <p:tgtEl>
                                          <p:spTgt spid="3">
                                            <p:graphicEl>
                                              <a:chart seriesIdx="-4" categoryIdx="8"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3">
                                            <p:graphicEl>
                                              <a:chart seriesIdx="-4" categoryIdx="9" bldStep="category"/>
                                            </p:graphicEl>
                                          </p:spTgt>
                                        </p:tgtEl>
                                        <p:attrNameLst>
                                          <p:attrName>style.visibility</p:attrName>
                                        </p:attrNameLst>
                                      </p:cBhvr>
                                      <p:to>
                                        <p:strVal val="visible"/>
                                      </p:to>
                                    </p:set>
                                    <p:animEffect transition="in" filter="wipe(down)">
                                      <p:cBhvr>
                                        <p:cTn id="47" dur="300"/>
                                        <p:tgtEl>
                                          <p:spTgt spid="3">
                                            <p:graphicEl>
                                              <a:chart seriesIdx="-4" categoryIdx="9"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3">
                                            <p:graphicEl>
                                              <a:chart seriesIdx="-4" categoryIdx="10" bldStep="category"/>
                                            </p:graphicEl>
                                          </p:spTgt>
                                        </p:tgtEl>
                                        <p:attrNameLst>
                                          <p:attrName>style.visibility</p:attrName>
                                        </p:attrNameLst>
                                      </p:cBhvr>
                                      <p:to>
                                        <p:strVal val="visible"/>
                                      </p:to>
                                    </p:set>
                                    <p:animEffect transition="in" filter="wipe(down)">
                                      <p:cBhvr>
                                        <p:cTn id="51" dur="300"/>
                                        <p:tgtEl>
                                          <p:spTgt spid="3">
                                            <p:graphicEl>
                                              <a:chart seriesIdx="-4" categoryIdx="10"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3">
                                            <p:graphicEl>
                                              <a:chart seriesIdx="-4" categoryIdx="11" bldStep="category"/>
                                            </p:graphicEl>
                                          </p:spTgt>
                                        </p:tgtEl>
                                        <p:attrNameLst>
                                          <p:attrName>style.visibility</p:attrName>
                                        </p:attrNameLst>
                                      </p:cBhvr>
                                      <p:to>
                                        <p:strVal val="visible"/>
                                      </p:to>
                                    </p:set>
                                    <p:animEffect transition="in" filter="wipe(down)">
                                      <p:cBhvr>
                                        <p:cTn id="55" dur="300"/>
                                        <p:tgtEl>
                                          <p:spTgt spid="3">
                                            <p:graphicEl>
                                              <a:chart seriesIdx="-4" categoryIdx="11"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3">
                                            <p:graphicEl>
                                              <a:chart seriesIdx="-4" categoryIdx="12" bldStep="category"/>
                                            </p:graphicEl>
                                          </p:spTgt>
                                        </p:tgtEl>
                                        <p:attrNameLst>
                                          <p:attrName>style.visibility</p:attrName>
                                        </p:attrNameLst>
                                      </p:cBhvr>
                                      <p:to>
                                        <p:strVal val="visible"/>
                                      </p:to>
                                    </p:set>
                                    <p:animEffect transition="in" filter="wipe(down)">
                                      <p:cBhvr>
                                        <p:cTn id="59" dur="300"/>
                                        <p:tgtEl>
                                          <p:spTgt spid="3">
                                            <p:graphicEl>
                                              <a:chart seriesIdx="-4" categoryIdx="12"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3">
                                            <p:graphicEl>
                                              <a:chart seriesIdx="-4" categoryIdx="13" bldStep="category"/>
                                            </p:graphicEl>
                                          </p:spTgt>
                                        </p:tgtEl>
                                        <p:attrNameLst>
                                          <p:attrName>style.visibility</p:attrName>
                                        </p:attrNameLst>
                                      </p:cBhvr>
                                      <p:to>
                                        <p:strVal val="visible"/>
                                      </p:to>
                                    </p:set>
                                    <p:animEffect transition="in" filter="wipe(down)">
                                      <p:cBhvr>
                                        <p:cTn id="63" dur="300"/>
                                        <p:tgtEl>
                                          <p:spTgt spid="3">
                                            <p:graphicEl>
                                              <a:chart seriesIdx="-4" categoryIdx="13"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3">
                                            <p:graphicEl>
                                              <a:chart seriesIdx="-4" categoryIdx="14" bldStep="category"/>
                                            </p:graphicEl>
                                          </p:spTgt>
                                        </p:tgtEl>
                                        <p:attrNameLst>
                                          <p:attrName>style.visibility</p:attrName>
                                        </p:attrNameLst>
                                      </p:cBhvr>
                                      <p:to>
                                        <p:strVal val="visible"/>
                                      </p:to>
                                    </p:set>
                                    <p:animEffect transition="in" filter="wipe(down)">
                                      <p:cBhvr>
                                        <p:cTn id="67" dur="300"/>
                                        <p:tgtEl>
                                          <p:spTgt spid="3">
                                            <p:graphicEl>
                                              <a:chart seriesIdx="-4" categoryIdx="14"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3">
                                            <p:graphicEl>
                                              <a:chart seriesIdx="-4" categoryIdx="15" bldStep="category"/>
                                            </p:graphicEl>
                                          </p:spTgt>
                                        </p:tgtEl>
                                        <p:attrNameLst>
                                          <p:attrName>style.visibility</p:attrName>
                                        </p:attrNameLst>
                                      </p:cBhvr>
                                      <p:to>
                                        <p:strVal val="visible"/>
                                      </p:to>
                                    </p:set>
                                    <p:animEffect transition="in" filter="wipe(down)">
                                      <p:cBhvr>
                                        <p:cTn id="71" dur="300"/>
                                        <p:tgtEl>
                                          <p:spTgt spid="3">
                                            <p:graphicEl>
                                              <a:chart seriesIdx="-4" categoryIdx="15"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3">
                                            <p:graphicEl>
                                              <a:chart seriesIdx="-4" categoryIdx="16" bldStep="category"/>
                                            </p:graphicEl>
                                          </p:spTgt>
                                        </p:tgtEl>
                                        <p:attrNameLst>
                                          <p:attrName>style.visibility</p:attrName>
                                        </p:attrNameLst>
                                      </p:cBhvr>
                                      <p:to>
                                        <p:strVal val="visible"/>
                                      </p:to>
                                    </p:set>
                                    <p:animEffect transition="in" filter="wipe(down)">
                                      <p:cBhvr>
                                        <p:cTn id="75" dur="300"/>
                                        <p:tgtEl>
                                          <p:spTgt spid="3">
                                            <p:graphicEl>
                                              <a:chart seriesIdx="-4" categoryIdx="16"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3">
                                            <p:graphicEl>
                                              <a:chart seriesIdx="-4" categoryIdx="17" bldStep="category"/>
                                            </p:graphicEl>
                                          </p:spTgt>
                                        </p:tgtEl>
                                        <p:attrNameLst>
                                          <p:attrName>style.visibility</p:attrName>
                                        </p:attrNameLst>
                                      </p:cBhvr>
                                      <p:to>
                                        <p:strVal val="visible"/>
                                      </p:to>
                                    </p:set>
                                    <p:animEffect transition="in" filter="wipe(down)">
                                      <p:cBhvr>
                                        <p:cTn id="79" dur="300"/>
                                        <p:tgtEl>
                                          <p:spTgt spid="3">
                                            <p:graphicEl>
                                              <a:chart seriesIdx="-4" categoryIdx="17"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3">
                                            <p:graphicEl>
                                              <a:chart seriesIdx="-4" categoryIdx="18" bldStep="category"/>
                                            </p:graphicEl>
                                          </p:spTgt>
                                        </p:tgtEl>
                                        <p:attrNameLst>
                                          <p:attrName>style.visibility</p:attrName>
                                        </p:attrNameLst>
                                      </p:cBhvr>
                                      <p:to>
                                        <p:strVal val="visible"/>
                                      </p:to>
                                    </p:set>
                                    <p:animEffect transition="in" filter="wipe(down)">
                                      <p:cBhvr>
                                        <p:cTn id="83" dur="300"/>
                                        <p:tgtEl>
                                          <p:spTgt spid="3">
                                            <p:graphicEl>
                                              <a:chart seriesIdx="-4" categoryIdx="18"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3">
                                            <p:graphicEl>
                                              <a:chart seriesIdx="-4" categoryIdx="19" bldStep="category"/>
                                            </p:graphicEl>
                                          </p:spTgt>
                                        </p:tgtEl>
                                        <p:attrNameLst>
                                          <p:attrName>style.visibility</p:attrName>
                                        </p:attrNameLst>
                                      </p:cBhvr>
                                      <p:to>
                                        <p:strVal val="visible"/>
                                      </p:to>
                                    </p:set>
                                    <p:animEffect transition="in" filter="wipe(down)">
                                      <p:cBhvr>
                                        <p:cTn id="87" dur="300"/>
                                        <p:tgtEl>
                                          <p:spTgt spid="3">
                                            <p:graphicEl>
                                              <a:chart seriesIdx="-4" categoryIdx="19"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3">
                                            <p:graphicEl>
                                              <a:chart seriesIdx="-4" categoryIdx="20" bldStep="category"/>
                                            </p:graphicEl>
                                          </p:spTgt>
                                        </p:tgtEl>
                                        <p:attrNameLst>
                                          <p:attrName>style.visibility</p:attrName>
                                        </p:attrNameLst>
                                      </p:cBhvr>
                                      <p:to>
                                        <p:strVal val="visible"/>
                                      </p:to>
                                    </p:set>
                                    <p:animEffect transition="in" filter="wipe(down)">
                                      <p:cBhvr>
                                        <p:cTn id="91" dur="300"/>
                                        <p:tgtEl>
                                          <p:spTgt spid="3">
                                            <p:graphicEl>
                                              <a:chart seriesIdx="-4" categoryIdx="20"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3">
                                            <p:graphicEl>
                                              <a:chart seriesIdx="-4" categoryIdx="21" bldStep="category"/>
                                            </p:graphicEl>
                                          </p:spTgt>
                                        </p:tgtEl>
                                        <p:attrNameLst>
                                          <p:attrName>style.visibility</p:attrName>
                                        </p:attrNameLst>
                                      </p:cBhvr>
                                      <p:to>
                                        <p:strVal val="visible"/>
                                      </p:to>
                                    </p:set>
                                    <p:animEffect transition="in" filter="wipe(down)">
                                      <p:cBhvr>
                                        <p:cTn id="95" dur="300"/>
                                        <p:tgtEl>
                                          <p:spTgt spid="3">
                                            <p:graphicEl>
                                              <a:chart seriesIdx="-4" categoryIdx="21"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3">
                                            <p:graphicEl>
                                              <a:chart seriesIdx="-4" categoryIdx="22" bldStep="category"/>
                                            </p:graphicEl>
                                          </p:spTgt>
                                        </p:tgtEl>
                                        <p:attrNameLst>
                                          <p:attrName>style.visibility</p:attrName>
                                        </p:attrNameLst>
                                      </p:cBhvr>
                                      <p:to>
                                        <p:strVal val="visible"/>
                                      </p:to>
                                    </p:set>
                                    <p:animEffect transition="in" filter="wipe(down)">
                                      <p:cBhvr>
                                        <p:cTn id="99" dur="300"/>
                                        <p:tgtEl>
                                          <p:spTgt spid="3">
                                            <p:graphicEl>
                                              <a:chart seriesIdx="-4" categoryIdx="22"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3">
                                            <p:graphicEl>
                                              <a:chart seriesIdx="-4" categoryIdx="23" bldStep="category"/>
                                            </p:graphicEl>
                                          </p:spTgt>
                                        </p:tgtEl>
                                        <p:attrNameLst>
                                          <p:attrName>style.visibility</p:attrName>
                                        </p:attrNameLst>
                                      </p:cBhvr>
                                      <p:to>
                                        <p:strVal val="visible"/>
                                      </p:to>
                                    </p:set>
                                    <p:animEffect transition="in" filter="wipe(down)">
                                      <p:cBhvr>
                                        <p:cTn id="103" dur="300"/>
                                        <p:tgtEl>
                                          <p:spTgt spid="3">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6">
    <p:spTree>
      <p:nvGrpSpPr>
        <p:cNvPr id="1" name=""/>
        <p:cNvGrpSpPr/>
        <p:nvPr/>
      </p:nvGrpSpPr>
      <p:grpSpPr>
        <a:xfrm>
          <a:off x="0" y="0"/>
          <a:ext cx="0" cy="0"/>
          <a:chOff x="0" y="0"/>
          <a:chExt cx="0" cy="0"/>
        </a:xfrm>
      </p:grpSpPr>
      <p:grpSp>
        <p:nvGrpSpPr>
          <p:cNvPr id="4" name="Group 35">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hidden="1">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123547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7">
    <p:spTree>
      <p:nvGrpSpPr>
        <p:cNvPr id="1" name=""/>
        <p:cNvGrpSpPr/>
        <p:nvPr/>
      </p:nvGrpSpPr>
      <p:grpSpPr>
        <a:xfrm>
          <a:off x="0" y="0"/>
          <a:ext cx="0" cy="0"/>
          <a:chOff x="0" y="0"/>
          <a:chExt cx="0" cy="0"/>
        </a:xfrm>
      </p:grpSpPr>
      <p:grpSp>
        <p:nvGrpSpPr>
          <p:cNvPr id="5" name="Group 35">
            <a:extLst>
              <a:ext uri="{FF2B5EF4-FFF2-40B4-BE49-F238E27FC236}">
                <a16:creationId xmlns:a16="http://schemas.microsoft.com/office/drawing/2014/main" id="{15C1165B-50AC-46F5-B945-37FE6AF1F392}"/>
              </a:ext>
            </a:extLst>
          </p:cNvPr>
          <p:cNvGrpSpPr/>
          <p:nvPr userDrawn="1"/>
        </p:nvGrpSpPr>
        <p:grpSpPr>
          <a:xfrm>
            <a:off x="-6583" y="-3"/>
            <a:ext cx="12302859" cy="6858003"/>
            <a:chOff x="-6566" y="-2"/>
            <a:chExt cx="12269309" cy="6858002"/>
          </a:xfrm>
        </p:grpSpPr>
        <p:sp>
          <p:nvSpPr>
            <p:cNvPr id="6" name="Rectangle 36" hidden="1">
              <a:extLst>
                <a:ext uri="{FF2B5EF4-FFF2-40B4-BE49-F238E27FC236}">
                  <a16:creationId xmlns:a16="http://schemas.microsoft.com/office/drawing/2014/main" id="{EA24BE63-1E38-4FA8-B27E-7568D000D456}"/>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7" name="Group 37" hidden="1">
              <a:extLst>
                <a:ext uri="{FF2B5EF4-FFF2-40B4-BE49-F238E27FC236}">
                  <a16:creationId xmlns:a16="http://schemas.microsoft.com/office/drawing/2014/main" id="{D4DAB8E7-6AD7-4E3B-87D7-9C92D704A0D5}"/>
                </a:ext>
              </a:extLst>
            </p:cNvPr>
            <p:cNvGrpSpPr/>
            <p:nvPr userDrawn="1"/>
          </p:nvGrpSpPr>
          <p:grpSpPr>
            <a:xfrm>
              <a:off x="442260" y="3456849"/>
              <a:ext cx="11820483" cy="2970388"/>
              <a:chOff x="442260" y="3600153"/>
              <a:chExt cx="11820483" cy="2970388"/>
            </a:xfrm>
          </p:grpSpPr>
          <p:cxnSp>
            <p:nvCxnSpPr>
              <p:cNvPr id="8" name="Straight Connector 38">
                <a:extLst>
                  <a:ext uri="{FF2B5EF4-FFF2-40B4-BE49-F238E27FC236}">
                    <a16:creationId xmlns:a16="http://schemas.microsoft.com/office/drawing/2014/main" id="{0F24E6D8-B4AC-477C-A584-BF9803AD059A}"/>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39">
                <a:extLst>
                  <a:ext uri="{FF2B5EF4-FFF2-40B4-BE49-F238E27FC236}">
                    <a16:creationId xmlns:a16="http://schemas.microsoft.com/office/drawing/2014/main" id="{2AFEE107-23D8-49B8-B87B-287A589B06A3}"/>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0">
                <a:extLst>
                  <a:ext uri="{FF2B5EF4-FFF2-40B4-BE49-F238E27FC236}">
                    <a16:creationId xmlns:a16="http://schemas.microsoft.com/office/drawing/2014/main" id="{FC46F22B-8D16-44B9-B078-5202FAD5506C}"/>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1">
                <a:extLst>
                  <a:ext uri="{FF2B5EF4-FFF2-40B4-BE49-F238E27FC236}">
                    <a16:creationId xmlns:a16="http://schemas.microsoft.com/office/drawing/2014/main" id="{84F40097-447D-4345-A231-8E06B5113DAF}"/>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2">
                <a:extLst>
                  <a:ext uri="{FF2B5EF4-FFF2-40B4-BE49-F238E27FC236}">
                    <a16:creationId xmlns:a16="http://schemas.microsoft.com/office/drawing/2014/main" id="{42254BF6-C2FE-484E-B8E5-A5FB6CAE68DA}"/>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3">
                <a:extLst>
                  <a:ext uri="{FF2B5EF4-FFF2-40B4-BE49-F238E27FC236}">
                    <a16:creationId xmlns:a16="http://schemas.microsoft.com/office/drawing/2014/main" id="{E5B7F90F-FC2C-4515-8D32-89F631EBA147}"/>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4">
                <a:extLst>
                  <a:ext uri="{FF2B5EF4-FFF2-40B4-BE49-F238E27FC236}">
                    <a16:creationId xmlns:a16="http://schemas.microsoft.com/office/drawing/2014/main" id="{E99345B2-5577-4798-8DBC-A8040E1C170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5">
                <a:extLst>
                  <a:ext uri="{FF2B5EF4-FFF2-40B4-BE49-F238E27FC236}">
                    <a16:creationId xmlns:a16="http://schemas.microsoft.com/office/drawing/2014/main" id="{F327189C-9AB2-4BE4-BEFF-13F4E1778D06}"/>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6">
                <a:extLst>
                  <a:ext uri="{FF2B5EF4-FFF2-40B4-BE49-F238E27FC236}">
                    <a16:creationId xmlns:a16="http://schemas.microsoft.com/office/drawing/2014/main" id="{7F11114A-60DF-4358-A694-BB4FEEA2A6C7}"/>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7">
                <a:extLst>
                  <a:ext uri="{FF2B5EF4-FFF2-40B4-BE49-F238E27FC236}">
                    <a16:creationId xmlns:a16="http://schemas.microsoft.com/office/drawing/2014/main" id="{A23FCE7B-565B-4C89-BB57-1638682A4280}"/>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8">
                <a:extLst>
                  <a:ext uri="{FF2B5EF4-FFF2-40B4-BE49-F238E27FC236}">
                    <a16:creationId xmlns:a16="http://schemas.microsoft.com/office/drawing/2014/main" id="{0E2613AD-9079-429A-BC7D-F00A04FEFC83}"/>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9">
                <a:extLst>
                  <a:ext uri="{FF2B5EF4-FFF2-40B4-BE49-F238E27FC236}">
                    <a16:creationId xmlns:a16="http://schemas.microsoft.com/office/drawing/2014/main" id="{D8432CDA-98D7-4A05-A0F3-EDA2D11BC74F}"/>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0">
                <a:extLst>
                  <a:ext uri="{FF2B5EF4-FFF2-40B4-BE49-F238E27FC236}">
                    <a16:creationId xmlns:a16="http://schemas.microsoft.com/office/drawing/2014/main" id="{9E761685-9937-4475-8FEE-7B969A517733}"/>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1">
                <a:extLst>
                  <a:ext uri="{FF2B5EF4-FFF2-40B4-BE49-F238E27FC236}">
                    <a16:creationId xmlns:a16="http://schemas.microsoft.com/office/drawing/2014/main" id="{504C3711-C622-42DC-9899-B3858E082F8D}"/>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2">
                <a:extLst>
                  <a:ext uri="{FF2B5EF4-FFF2-40B4-BE49-F238E27FC236}">
                    <a16:creationId xmlns:a16="http://schemas.microsoft.com/office/drawing/2014/main" id="{1A83ECB3-AA6D-4F83-A917-59F1F3CAF53A}"/>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3">
                <a:extLst>
                  <a:ext uri="{FF2B5EF4-FFF2-40B4-BE49-F238E27FC236}">
                    <a16:creationId xmlns:a16="http://schemas.microsoft.com/office/drawing/2014/main" id="{3375B322-614F-48CD-9559-DDABC5D9313C}"/>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4">
                <a:extLst>
                  <a:ext uri="{FF2B5EF4-FFF2-40B4-BE49-F238E27FC236}">
                    <a16:creationId xmlns:a16="http://schemas.microsoft.com/office/drawing/2014/main" id="{B19264DC-7279-4EAE-9B3E-6C1ADC0DB8DF}"/>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5">
                <a:extLst>
                  <a:ext uri="{FF2B5EF4-FFF2-40B4-BE49-F238E27FC236}">
                    <a16:creationId xmlns:a16="http://schemas.microsoft.com/office/drawing/2014/main" id="{785CCA65-BECC-4A15-B2F7-9CCF558B8165}"/>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6">
                <a:extLst>
                  <a:ext uri="{FF2B5EF4-FFF2-40B4-BE49-F238E27FC236}">
                    <a16:creationId xmlns:a16="http://schemas.microsoft.com/office/drawing/2014/main" id="{7CC1776D-4ADE-4C0C-965F-79108AEEF1BC}"/>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7">
                <a:extLst>
                  <a:ext uri="{FF2B5EF4-FFF2-40B4-BE49-F238E27FC236}">
                    <a16:creationId xmlns:a16="http://schemas.microsoft.com/office/drawing/2014/main" id="{B55C28CF-9862-488A-8C81-3050036A705D}"/>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8">
                <a:extLst>
                  <a:ext uri="{FF2B5EF4-FFF2-40B4-BE49-F238E27FC236}">
                    <a16:creationId xmlns:a16="http://schemas.microsoft.com/office/drawing/2014/main" id="{21D5562D-7135-49BA-B33A-8426A8A0AD75}"/>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9">
                <a:extLst>
                  <a:ext uri="{FF2B5EF4-FFF2-40B4-BE49-F238E27FC236}">
                    <a16:creationId xmlns:a16="http://schemas.microsoft.com/office/drawing/2014/main" id="{F39A28E8-9029-4984-AFC2-3FD4EEC51BA7}"/>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0">
                <a:extLst>
                  <a:ext uri="{FF2B5EF4-FFF2-40B4-BE49-F238E27FC236}">
                    <a16:creationId xmlns:a16="http://schemas.microsoft.com/office/drawing/2014/main" id="{15D4F68C-30B2-45C2-BDD1-B6EBEE511F2B}"/>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61">
                <a:extLst>
                  <a:ext uri="{FF2B5EF4-FFF2-40B4-BE49-F238E27FC236}">
                    <a16:creationId xmlns:a16="http://schemas.microsoft.com/office/drawing/2014/main" id="{051ED23E-8584-4999-8EC5-84277C9290D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94A4DDCC-9F42-4948-9645-E86435B98BA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E06FD5EE-114E-4722-B4F2-F97B4E5BFF1B}"/>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3" name="Straight Connector 32">
            <a:extLst>
              <a:ext uri="{FF2B5EF4-FFF2-40B4-BE49-F238E27FC236}">
                <a16:creationId xmlns:a16="http://schemas.microsoft.com/office/drawing/2014/main" id="{46A4415C-3223-40AA-9C39-316146802F9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4987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image" Target="../media/image8.png"/><Relationship Id="rId39" Type="http://schemas.openxmlformats.org/officeDocument/2006/relationships/image" Target="../media/image21.png"/><Relationship Id="rId21" Type="http://schemas.openxmlformats.org/officeDocument/2006/relationships/image" Target="../media/image3.png"/><Relationship Id="rId34" Type="http://schemas.openxmlformats.org/officeDocument/2006/relationships/image" Target="../media/image16.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32" Type="http://schemas.openxmlformats.org/officeDocument/2006/relationships/image" Target="../media/image14.png"/><Relationship Id="rId37" Type="http://schemas.openxmlformats.org/officeDocument/2006/relationships/image" Target="../media/image19.png"/><Relationship Id="rId40" Type="http://schemas.openxmlformats.org/officeDocument/2006/relationships/image" Target="../media/image22.png"/><Relationship Id="rId45" Type="http://schemas.openxmlformats.org/officeDocument/2006/relationships/image" Target="../media/image2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28" Type="http://schemas.openxmlformats.org/officeDocument/2006/relationships/image" Target="../media/image10.png"/><Relationship Id="rId36" Type="http://schemas.openxmlformats.org/officeDocument/2006/relationships/image" Target="../media/image18.png"/><Relationship Id="rId10" Type="http://schemas.openxmlformats.org/officeDocument/2006/relationships/slideLayout" Target="../slideLayouts/slideLayout10.xml"/><Relationship Id="rId19" Type="http://schemas.openxmlformats.org/officeDocument/2006/relationships/image" Target="../media/image1.jpeg"/><Relationship Id="rId31" Type="http://schemas.openxmlformats.org/officeDocument/2006/relationships/image" Target="../media/image13.png"/><Relationship Id="rId44" Type="http://schemas.openxmlformats.org/officeDocument/2006/relationships/image" Target="../media/image2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 Id="rId27" Type="http://schemas.openxmlformats.org/officeDocument/2006/relationships/image" Target="../media/image9.png"/><Relationship Id="rId30" Type="http://schemas.openxmlformats.org/officeDocument/2006/relationships/image" Target="../media/image12.png"/><Relationship Id="rId35" Type="http://schemas.openxmlformats.org/officeDocument/2006/relationships/image" Target="../media/image17.png"/><Relationship Id="rId43" Type="http://schemas.openxmlformats.org/officeDocument/2006/relationships/image" Target="../media/image25.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7.png"/><Relationship Id="rId33" Type="http://schemas.openxmlformats.org/officeDocument/2006/relationships/image" Target="../media/image15.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2.png"/><Relationship Id="rId41"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heme" Target="../theme/them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8.png"/><Relationship Id="rId26" Type="http://schemas.openxmlformats.org/officeDocument/2006/relationships/image" Target="../media/image16.png"/><Relationship Id="rId39" Type="http://schemas.openxmlformats.org/officeDocument/2006/relationships/image" Target="../media/image29.png"/><Relationship Id="rId21" Type="http://schemas.openxmlformats.org/officeDocument/2006/relationships/image" Target="../media/image11.png"/><Relationship Id="rId34" Type="http://schemas.openxmlformats.org/officeDocument/2006/relationships/image" Target="../media/image24.png"/><Relationship Id="rId7" Type="http://schemas.openxmlformats.org/officeDocument/2006/relationships/slideLayout" Target="../slideLayouts/slideLayout25.xml"/><Relationship Id="rId12" Type="http://schemas.openxmlformats.org/officeDocument/2006/relationships/theme" Target="../theme/theme3.xml"/><Relationship Id="rId17" Type="http://schemas.openxmlformats.org/officeDocument/2006/relationships/image" Target="../media/image7.png"/><Relationship Id="rId25" Type="http://schemas.openxmlformats.org/officeDocument/2006/relationships/image" Target="../media/image15.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slideLayout" Target="../slideLayouts/slideLayout20.xml"/><Relationship Id="rId16" Type="http://schemas.openxmlformats.org/officeDocument/2006/relationships/image" Target="../media/image6.png"/><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4.png"/><Relationship Id="rId32" Type="http://schemas.openxmlformats.org/officeDocument/2006/relationships/image" Target="../media/image22.png"/><Relationship Id="rId37" Type="http://schemas.openxmlformats.org/officeDocument/2006/relationships/image" Target="../media/image27.emf"/><Relationship Id="rId40" Type="http://schemas.openxmlformats.org/officeDocument/2006/relationships/image" Target="../media/image37.png"/><Relationship Id="rId5" Type="http://schemas.openxmlformats.org/officeDocument/2006/relationships/slideLayout" Target="../slideLayouts/slideLayout23.xml"/><Relationship Id="rId15" Type="http://schemas.openxmlformats.org/officeDocument/2006/relationships/image" Target="../media/image5.png"/><Relationship Id="rId23" Type="http://schemas.openxmlformats.org/officeDocument/2006/relationships/image" Target="../media/image13.png"/><Relationship Id="rId28" Type="http://schemas.openxmlformats.org/officeDocument/2006/relationships/image" Target="../media/image18.png"/><Relationship Id="rId36" Type="http://schemas.openxmlformats.org/officeDocument/2006/relationships/image" Target="../media/image26.png"/><Relationship Id="rId10" Type="http://schemas.openxmlformats.org/officeDocument/2006/relationships/slideLayout" Target="../slideLayouts/slideLayout28.xml"/><Relationship Id="rId19" Type="http://schemas.openxmlformats.org/officeDocument/2006/relationships/image" Target="../media/image9.png"/><Relationship Id="rId31" Type="http://schemas.openxmlformats.org/officeDocument/2006/relationships/image" Target="../media/image2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4.png"/><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heme" Target="../theme/theme4.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53249"/>
        </a:solidFill>
        <a:effectLst/>
      </p:bgPr>
    </p:bg>
    <p:spTree>
      <p:nvGrpSpPr>
        <p:cNvPr id="1" name=""/>
        <p:cNvGrpSpPr/>
        <p:nvPr/>
      </p:nvGrpSpPr>
      <p:grpSpPr>
        <a:xfrm>
          <a:off x="0" y="0"/>
          <a:ext cx="0" cy="0"/>
          <a:chOff x="0" y="0"/>
          <a:chExt cx="0" cy="0"/>
        </a:xfrm>
      </p:grpSpPr>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pic>
        <p:nvPicPr>
          <p:cNvPr id="3" name="Picture 35" hidden="1">
            <a:extLst>
              <a:ext uri="{FF2B5EF4-FFF2-40B4-BE49-F238E27FC236}">
                <a16:creationId xmlns:a16="http://schemas.microsoft.com/office/drawing/2014/main" id="{C995CFAD-3BA1-4EC9-867D-60423D76AD7D}"/>
              </a:ext>
            </a:extLst>
          </p:cNvPr>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0" y="0"/>
            <a:ext cx="12225338" cy="6858000"/>
          </a:xfrm>
          <a:prstGeom prst="rect">
            <a:avLst/>
          </a:prstGeom>
        </p:spPr>
      </p:pic>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dirty="0"/>
          </a:p>
        </p:txBody>
      </p:sp>
      <p:sp>
        <p:nvSpPr>
          <p:cNvPr id="72" name="Rectangle 2">
            <a:extLst>
              <a:ext uri="{FF2B5EF4-FFF2-40B4-BE49-F238E27FC236}">
                <a16:creationId xmlns:a16="http://schemas.microsoft.com/office/drawing/2014/main" id="{F152A04D-5063-4E95-9CB5-5C50E37A6E5E}"/>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endParaRPr lang="en-GB" altLang="en-US" noProof="0" dirty="0"/>
          </a:p>
        </p:txBody>
      </p:sp>
      <p:sp>
        <p:nvSpPr>
          <p:cNvPr id="39" name="Text Box 34"/>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6C34021B-66EB-9E45-8BD1-64D5855A5802}"/>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8" name="Straight Connector 37">
            <a:extLst>
              <a:ext uri="{FF2B5EF4-FFF2-40B4-BE49-F238E27FC236}">
                <a16:creationId xmlns:a16="http://schemas.microsoft.com/office/drawing/2014/main" id="{EE71E5B5-6921-4FB2-A9C4-9C2A029FF0B3}"/>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0" name="Picture 5">
            <a:extLst>
              <a:ext uri="{FF2B5EF4-FFF2-40B4-BE49-F238E27FC236}">
                <a16:creationId xmlns:a16="http://schemas.microsoft.com/office/drawing/2014/main" id="{294C493E-467F-427F-AD20-6EDFB99CC1EE}"/>
              </a:ext>
            </a:extLst>
          </p:cNvPr>
          <p:cNvPicPr>
            <a:picLocks/>
          </p:cNvPicPr>
          <p:nvPr userDrawn="1"/>
        </p:nvPicPr>
        <p:blipFill>
          <a:blip r:embed="rId21"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41" name="Group 40">
            <a:extLst>
              <a:ext uri="{FF2B5EF4-FFF2-40B4-BE49-F238E27FC236}">
                <a16:creationId xmlns:a16="http://schemas.microsoft.com/office/drawing/2014/main" id="{4DBC1C78-934E-43C3-89A2-D550E7103D68}"/>
              </a:ext>
            </a:extLst>
          </p:cNvPr>
          <p:cNvGrpSpPr/>
          <p:nvPr userDrawn="1"/>
        </p:nvGrpSpPr>
        <p:grpSpPr>
          <a:xfrm>
            <a:off x="226688" y="6569736"/>
            <a:ext cx="9628745" cy="144114"/>
            <a:chOff x="1076500" y="4469696"/>
            <a:chExt cx="9628745" cy="144114"/>
          </a:xfrm>
        </p:grpSpPr>
        <p:pic>
          <p:nvPicPr>
            <p:cNvPr id="42" name="Picture 41" descr="de.png">
              <a:extLst>
                <a:ext uri="{FF2B5EF4-FFF2-40B4-BE49-F238E27FC236}">
                  <a16:creationId xmlns:a16="http://schemas.microsoft.com/office/drawing/2014/main" id="{EB8F1C84-37D6-401E-BC13-47D69E166CB8}"/>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43" name="Picture 42" descr="at.png">
              <a:extLst>
                <a:ext uri="{FF2B5EF4-FFF2-40B4-BE49-F238E27FC236}">
                  <a16:creationId xmlns:a16="http://schemas.microsoft.com/office/drawing/2014/main" id="{9E5B3B25-88B7-4D25-8E48-FD93CF32260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44" name="Picture 43" descr="be.png">
              <a:extLst>
                <a:ext uri="{FF2B5EF4-FFF2-40B4-BE49-F238E27FC236}">
                  <a16:creationId xmlns:a16="http://schemas.microsoft.com/office/drawing/2014/main" id="{F9ADA7A6-E4C2-4FFC-9DF9-7486778AFBF3}"/>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45" name="Picture 44" descr="dk.png">
              <a:extLst>
                <a:ext uri="{FF2B5EF4-FFF2-40B4-BE49-F238E27FC236}">
                  <a16:creationId xmlns:a16="http://schemas.microsoft.com/office/drawing/2014/main" id="{E6FE5C20-6CA3-45B2-BE76-AF0536C5D82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46" name="Picture 45" descr="es.png">
              <a:extLst>
                <a:ext uri="{FF2B5EF4-FFF2-40B4-BE49-F238E27FC236}">
                  <a16:creationId xmlns:a16="http://schemas.microsoft.com/office/drawing/2014/main" id="{3C76DCA5-C7FF-42A4-A5EC-3D486B98CF91}"/>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47" name="Picture 46" descr="ee.png">
              <a:extLst>
                <a:ext uri="{FF2B5EF4-FFF2-40B4-BE49-F238E27FC236}">
                  <a16:creationId xmlns:a16="http://schemas.microsoft.com/office/drawing/2014/main" id="{67BE5334-F874-41E6-ADEC-17A46646B60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48" name="Picture 47" descr="fi.png">
              <a:extLst>
                <a:ext uri="{FF2B5EF4-FFF2-40B4-BE49-F238E27FC236}">
                  <a16:creationId xmlns:a16="http://schemas.microsoft.com/office/drawing/2014/main" id="{96DE196B-D297-478F-8ABE-827D9EE6682A}"/>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49" name="Picture 48" descr="fr.png">
              <a:extLst>
                <a:ext uri="{FF2B5EF4-FFF2-40B4-BE49-F238E27FC236}">
                  <a16:creationId xmlns:a16="http://schemas.microsoft.com/office/drawing/2014/main" id="{B75A5595-F575-42C9-B6CB-179DF0573EA4}"/>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50" name="Picture 49" descr="gr.png">
              <a:extLst>
                <a:ext uri="{FF2B5EF4-FFF2-40B4-BE49-F238E27FC236}">
                  <a16:creationId xmlns:a16="http://schemas.microsoft.com/office/drawing/2014/main" id="{486E8D73-8313-4F6B-8D4F-C110D7101517}"/>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51" name="Picture 50" descr="hu.png">
              <a:extLst>
                <a:ext uri="{FF2B5EF4-FFF2-40B4-BE49-F238E27FC236}">
                  <a16:creationId xmlns:a16="http://schemas.microsoft.com/office/drawing/2014/main" id="{12F2BB1E-E3C4-4ED9-93D3-737198912F0A}"/>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52" name="Picture 51" descr="ie.png">
              <a:extLst>
                <a:ext uri="{FF2B5EF4-FFF2-40B4-BE49-F238E27FC236}">
                  <a16:creationId xmlns:a16="http://schemas.microsoft.com/office/drawing/2014/main" id="{B68C00F5-1368-4165-8949-50D506E17E29}"/>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53" name="Picture 52" descr="it.png">
              <a:extLst>
                <a:ext uri="{FF2B5EF4-FFF2-40B4-BE49-F238E27FC236}">
                  <a16:creationId xmlns:a16="http://schemas.microsoft.com/office/drawing/2014/main" id="{25BCE126-5E8C-4690-B1ED-004913E17441}"/>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54" name="Picture 53" descr="lu.png">
              <a:extLst>
                <a:ext uri="{FF2B5EF4-FFF2-40B4-BE49-F238E27FC236}">
                  <a16:creationId xmlns:a16="http://schemas.microsoft.com/office/drawing/2014/main" id="{58D0ED07-7F74-413B-A18C-DB25C51AB01D}"/>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55" name="Picture 54" descr="no.png">
              <a:extLst>
                <a:ext uri="{FF2B5EF4-FFF2-40B4-BE49-F238E27FC236}">
                  <a16:creationId xmlns:a16="http://schemas.microsoft.com/office/drawing/2014/main" id="{65B7D5EF-360A-42AC-8BB1-B0FF1117B5AB}"/>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56" name="Picture 55" descr="nl.png">
              <a:extLst>
                <a:ext uri="{FF2B5EF4-FFF2-40B4-BE49-F238E27FC236}">
                  <a16:creationId xmlns:a16="http://schemas.microsoft.com/office/drawing/2014/main" id="{D4AD2F50-61D0-47CA-9ADF-6583E0C845AA}"/>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57" name="Picture 56" descr="pl.png">
              <a:extLst>
                <a:ext uri="{FF2B5EF4-FFF2-40B4-BE49-F238E27FC236}">
                  <a16:creationId xmlns:a16="http://schemas.microsoft.com/office/drawing/2014/main" id="{A9B48F1B-D107-417E-980A-D6C1C64E7FCC}"/>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58" name="Picture 57" descr="pt.png">
              <a:extLst>
                <a:ext uri="{FF2B5EF4-FFF2-40B4-BE49-F238E27FC236}">
                  <a16:creationId xmlns:a16="http://schemas.microsoft.com/office/drawing/2014/main" id="{9CEA4591-D55A-4025-A678-8C4ECBB97B9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59" name="Picture 58" descr="cz.png">
              <a:extLst>
                <a:ext uri="{FF2B5EF4-FFF2-40B4-BE49-F238E27FC236}">
                  <a16:creationId xmlns:a16="http://schemas.microsoft.com/office/drawing/2014/main" id="{7D8F2DA6-0647-4919-95BA-9F6669F83081}"/>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60" name="Picture 59" descr="ro.png">
              <a:extLst>
                <a:ext uri="{FF2B5EF4-FFF2-40B4-BE49-F238E27FC236}">
                  <a16:creationId xmlns:a16="http://schemas.microsoft.com/office/drawing/2014/main" id="{FD11455B-1B2F-45A3-B1D3-55F4FDF87F64}"/>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61" name="Picture 60" descr="se.png">
              <a:extLst>
                <a:ext uri="{FF2B5EF4-FFF2-40B4-BE49-F238E27FC236}">
                  <a16:creationId xmlns:a16="http://schemas.microsoft.com/office/drawing/2014/main" id="{4B9B344B-0E41-494D-9021-AD5B0EBD5EB5}"/>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62" name="Picture 61" descr="ch.png">
              <a:extLst>
                <a:ext uri="{FF2B5EF4-FFF2-40B4-BE49-F238E27FC236}">
                  <a16:creationId xmlns:a16="http://schemas.microsoft.com/office/drawing/2014/main" id="{9BD6834F-A842-4175-A460-F10D56E530CB}"/>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9" name="Picture 88" descr="uk.png">
              <a:extLst>
                <a:ext uri="{FF2B5EF4-FFF2-40B4-BE49-F238E27FC236}">
                  <a16:creationId xmlns:a16="http://schemas.microsoft.com/office/drawing/2014/main" id="{99A6F9E2-D58A-4C18-856C-38DABB5F48DD}"/>
                </a:ext>
              </a:extLst>
            </p:cNvPr>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1" name="Picture 90">
              <a:extLst>
                <a:ext uri="{FF2B5EF4-FFF2-40B4-BE49-F238E27FC236}">
                  <a16:creationId xmlns:a16="http://schemas.microsoft.com/office/drawing/2014/main" id="{3F428B08-5DE9-416A-AC94-97FEC5074277}"/>
                </a:ext>
              </a:extLst>
            </p:cNvPr>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2" name="Picture 91">
              <a:extLst>
                <a:ext uri="{FF2B5EF4-FFF2-40B4-BE49-F238E27FC236}">
                  <a16:creationId xmlns:a16="http://schemas.microsoft.com/office/drawing/2014/main" id="{DF0C5BF6-0A56-43E8-B702-DD00D20186DC}"/>
                </a:ext>
              </a:extLst>
            </p:cNvPr>
            <p:cNvPicPr>
              <a:picLocks noChangeAspect="1"/>
            </p:cNvPicPr>
            <p:nvPr userDrawn="1"/>
          </p:nvPicPr>
          <p:blipFill>
            <a:blip r:embed="rId45"/>
            <a:stretch>
              <a:fillRect/>
            </a:stretch>
          </p:blipFill>
          <p:spPr>
            <a:xfrm>
              <a:off x="9768386" y="4469696"/>
              <a:ext cx="216000" cy="144000"/>
            </a:xfrm>
            <a:prstGeom prst="rect">
              <a:avLst/>
            </a:prstGeom>
          </p:spPr>
        </p:pic>
        <p:pic>
          <p:nvPicPr>
            <p:cNvPr id="93" name="Picture 92" descr="ca.png">
              <a:extLst>
                <a:ext uri="{FF2B5EF4-FFF2-40B4-BE49-F238E27FC236}">
                  <a16:creationId xmlns:a16="http://schemas.microsoft.com/office/drawing/2014/main" id="{3499BC2D-CC69-4106-BA9D-0FBE057E770A}"/>
                </a:ext>
              </a:extLst>
            </p:cNvPr>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4" name="Picture 93" descr="si.png">
              <a:extLst>
                <a:ext uri="{FF2B5EF4-FFF2-40B4-BE49-F238E27FC236}">
                  <a16:creationId xmlns:a16="http://schemas.microsoft.com/office/drawing/2014/main" id="{ED3EFE3E-366C-4F59-867B-601A94FA855D}"/>
                </a:ext>
              </a:extLst>
            </p:cNvPr>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cSld>
  <p:clrMap bg1="lt1" tx1="dk1" bg2="lt2" tx2="dk2" accent1="accent1" accent2="accent2" accent3="accent3" accent4="accent4" accent5="accent5" accent6="accent6" hlink="hlink" folHlink="folHlink"/>
  <p:sldLayoutIdLst>
    <p:sldLayoutId id="2147483929" r:id="rId1"/>
    <p:sldLayoutId id="2147483945" r:id="rId2"/>
    <p:sldLayoutId id="2147483974" r:id="rId3"/>
    <p:sldLayoutId id="2147483975" r:id="rId4"/>
    <p:sldLayoutId id="2147483973" r:id="rId5"/>
    <p:sldLayoutId id="2147483930" r:id="rId6"/>
    <p:sldLayoutId id="2147483931" r:id="rId7"/>
    <p:sldLayoutId id="2147483932" r:id="rId8"/>
    <p:sldLayoutId id="2147483933" r:id="rId9"/>
    <p:sldLayoutId id="2147483935" r:id="rId10"/>
    <p:sldLayoutId id="2147483936" r:id="rId11"/>
    <p:sldLayoutId id="2147483937" r:id="rId12"/>
    <p:sldLayoutId id="2147483938" r:id="rId13"/>
    <p:sldLayoutId id="2147483939" r:id="rId14"/>
    <p:sldLayoutId id="2147483946" r:id="rId15"/>
    <p:sldLayoutId id="2147483947" r:id="rId16"/>
    <p:sldLayoutId id="2147483977" r:id="rId17"/>
  </p:sldLayoutIdLst>
  <p:hf hdr="0" dt="0"/>
  <p:txStyles>
    <p:titleStyle>
      <a:lvl1pPr algn="l" rtl="0" eaLnBrk="1" fontAlgn="base" hangingPunct="1">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122" b="1">
          <a:solidFill>
            <a:schemeClr val="bg1"/>
          </a:solidFill>
          <a:latin typeface="Verdana" pitchFamily="34" charset="0"/>
        </a:defRPr>
      </a:lvl2pPr>
      <a:lvl3pPr algn="l" rtl="0" eaLnBrk="1" fontAlgn="base" hangingPunct="1">
        <a:spcBef>
          <a:spcPct val="0"/>
        </a:spcBef>
        <a:spcAft>
          <a:spcPct val="0"/>
        </a:spcAft>
        <a:defRPr sz="2122" b="1">
          <a:solidFill>
            <a:schemeClr val="bg1"/>
          </a:solidFill>
          <a:latin typeface="Verdana" pitchFamily="34" charset="0"/>
        </a:defRPr>
      </a:lvl3pPr>
      <a:lvl4pPr algn="l" rtl="0" eaLnBrk="1" fontAlgn="base" hangingPunct="1">
        <a:spcBef>
          <a:spcPct val="0"/>
        </a:spcBef>
        <a:spcAft>
          <a:spcPct val="0"/>
        </a:spcAft>
        <a:defRPr sz="2122" b="1">
          <a:solidFill>
            <a:schemeClr val="bg1"/>
          </a:solidFill>
          <a:latin typeface="Verdana" pitchFamily="34" charset="0"/>
        </a:defRPr>
      </a:lvl4pPr>
      <a:lvl5pPr algn="l" rtl="0" eaLnBrk="1" fontAlgn="base" hangingPunct="1">
        <a:spcBef>
          <a:spcPct val="0"/>
        </a:spcBef>
        <a:spcAft>
          <a:spcPct val="0"/>
        </a:spcAft>
        <a:defRPr sz="2122" b="1">
          <a:solidFill>
            <a:schemeClr val="bg1"/>
          </a:solidFill>
          <a:latin typeface="Verdana" pitchFamily="34" charset="0"/>
        </a:defRPr>
      </a:lvl5pPr>
      <a:lvl6pPr marL="441015" algn="l" rtl="0" eaLnBrk="1" fontAlgn="base" hangingPunct="1">
        <a:spcBef>
          <a:spcPct val="0"/>
        </a:spcBef>
        <a:spcAft>
          <a:spcPct val="0"/>
        </a:spcAft>
        <a:defRPr sz="2122" b="1">
          <a:solidFill>
            <a:schemeClr val="bg1"/>
          </a:solidFill>
          <a:latin typeface="Verdana" pitchFamily="34" charset="0"/>
        </a:defRPr>
      </a:lvl6pPr>
      <a:lvl7pPr marL="882030" algn="l" rtl="0" eaLnBrk="1" fontAlgn="base" hangingPunct="1">
        <a:spcBef>
          <a:spcPct val="0"/>
        </a:spcBef>
        <a:spcAft>
          <a:spcPct val="0"/>
        </a:spcAft>
        <a:defRPr sz="2122" b="1">
          <a:solidFill>
            <a:schemeClr val="bg1"/>
          </a:solidFill>
          <a:latin typeface="Verdana" pitchFamily="34" charset="0"/>
        </a:defRPr>
      </a:lvl7pPr>
      <a:lvl8pPr marL="1323045" algn="l" rtl="0" eaLnBrk="1" fontAlgn="base" hangingPunct="1">
        <a:spcBef>
          <a:spcPct val="0"/>
        </a:spcBef>
        <a:spcAft>
          <a:spcPct val="0"/>
        </a:spcAft>
        <a:defRPr sz="2122" b="1">
          <a:solidFill>
            <a:schemeClr val="bg1"/>
          </a:solidFill>
          <a:latin typeface="Verdana" pitchFamily="34" charset="0"/>
        </a:defRPr>
      </a:lvl8pPr>
      <a:lvl9pPr marL="1764060" algn="l" rtl="0" eaLnBrk="1" fontAlgn="base" hangingPunct="1">
        <a:spcBef>
          <a:spcPct val="0"/>
        </a:spcBef>
        <a:spcAft>
          <a:spcPct val="0"/>
        </a:spcAft>
        <a:defRPr sz="2122" b="1">
          <a:solidFill>
            <a:schemeClr val="bg1"/>
          </a:solidFill>
          <a:latin typeface="Verdana" pitchFamily="34" charset="0"/>
        </a:defRPr>
      </a:lvl9pPr>
    </p:titleStyle>
    <p:bodyStyle>
      <a:lvl1pPr marL="0" indent="0" algn="l" rtl="0" eaLnBrk="1" fontAlgn="base" hangingPunct="1">
        <a:lnSpc>
          <a:spcPct val="119000"/>
        </a:lnSpc>
        <a:spcBef>
          <a:spcPct val="20000"/>
        </a:spcBef>
        <a:spcAft>
          <a:spcPct val="0"/>
        </a:spcAft>
        <a:buClr>
          <a:srgbClr val="8197A6"/>
        </a:buClr>
        <a:buFont typeface="Arial" panose="020B0604020202020204"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1pPr>
      <a:lvl2pPr marL="78132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2pPr>
      <a:lvl3pPr marL="135777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3pPr>
      <a:lvl4pPr marL="193421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4pPr>
      <a:lvl5pPr marL="251066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5pPr>
      <a:lvl6pPr marL="335661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dirty="0"/>
              <a:t>CLICK TO EDIT MASTER TITLE STYLE</a:t>
            </a:r>
            <a:endParaRPr lang="en-GB" noProof="0" dirty="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GB" altLang="en-US" dirty="0"/>
          </a:p>
        </p:txBody>
      </p:sp>
      <p:pic>
        <p:nvPicPr>
          <p:cNvPr id="7" name="Picture 5">
            <a:extLst>
              <a:ext uri="{FF2B5EF4-FFF2-40B4-BE49-F238E27FC236}">
                <a16:creationId xmlns:a16="http://schemas.microsoft.com/office/drawing/2014/main" id="{109A9530-2671-487F-A9F5-FDB35D172B8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sp>
        <p:nvSpPr>
          <p:cNvPr id="3" name="Text Box 34">
            <a:extLst>
              <a:ext uri="{FF2B5EF4-FFF2-40B4-BE49-F238E27FC236}">
                <a16:creationId xmlns:a16="http://schemas.microsoft.com/office/drawing/2014/main" id="{174566EC-B884-414A-9831-F2C2C01CAF72}"/>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id="{68673324-7E47-2849-ABFE-CFCE924180D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65" name="Straight Connector 64">
            <a:extLst>
              <a:ext uri="{FF2B5EF4-FFF2-40B4-BE49-F238E27FC236}">
                <a16:creationId xmlns:a16="http://schemas.microsoft.com/office/drawing/2014/main" id="{B6E905FD-56C1-4FF6-A433-C72EFE86E9E9}"/>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EB70629-6E40-4C2A-9562-62552F996A42}"/>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AC39C2E0-A471-4AE8-B1E5-E64A4C52603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861CCCF3-6639-4ED2-8797-1EB078D8A4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95890E6A-90CA-4AA2-96DC-BAE81A00D23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FE3314EC-1827-4B33-BDD4-CBAA4973E94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2CF6049A-BC36-41DD-80A5-03F5A599080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971096F2-4BC9-45C9-B67B-60BC8E9BC05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DF2D478F-7021-4595-8876-27E2211A139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AC5814F0-CF04-4E51-A909-084543E5314A}"/>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B88F5E1C-84A9-47A6-92CD-774A083097E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695B3ADD-A8CF-42CB-8096-9952EF128BB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8057D8CE-27C1-41FB-AD1F-34607BCBF79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55229DEA-4E84-43DE-BB3C-4D2E24ECF9F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98452D35-6DFA-4CC2-A965-846AE967F39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6AF13E72-4447-4F5F-992B-1117D26BC4F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A3102C04-D9D7-4CF2-8406-44F0763A28E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4F7A2438-6191-4EB7-AE68-FB12B31F0B94}"/>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C91FDA7D-B639-4654-AADF-26BB9B68D48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D33C55F3-CA1A-4084-8F9C-B0264B7E1699}"/>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F2C7AF9D-DA22-430F-BC77-DC5169E4707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6B318759-EE6E-4114-9D5D-81DC9DFA150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F285EA44-5830-4EDF-9D3B-5C571B78CDC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6CE3BF66-9D13-4147-9AE9-ABA7BD37D32A}"/>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19D2F9D0-1962-4CC5-AEF2-5798DD990D3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D9E0A098-24EC-482E-96E9-0D61FC3D4E10}"/>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178C0134-A8D4-4B6C-8794-EF089660959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66A1E550-3CF2-439F-BF25-A29776B2C876}"/>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554798536"/>
      </p:ext>
    </p:extLst>
  </p:cSld>
  <p:clrMap bg1="lt1" tx1="dk1" bg2="lt2" tx2="dk2" accent1="accent1" accent2="accent2" accent3="accent3" accent4="accent4" accent5="accent5" accent6="accent6" hlink="hlink" folHlink="folHlink"/>
  <p:sldLayoutIdLst>
    <p:sldLayoutId id="2147483951" r:id="rId1"/>
  </p:sldLayoutIdLst>
  <p:hf sldNum="0" hdr="0" dt="0"/>
  <p:txStyles>
    <p:titleStyle>
      <a:lvl1pPr algn="just" rtl="0" fontAlgn="base">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dirty="0"/>
              <a:t>CLICK TO EDIT MASTER TITLE STYLE</a:t>
            </a:r>
            <a:endParaRPr lang="en-GB" noProof="0" dirty="0"/>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
        <p:nvSpPr>
          <p:cNvPr id="67" name="Text Box DG">
            <a:extLst>
              <a:ext uri="{FF2B5EF4-FFF2-40B4-BE49-F238E27FC236}">
                <a16:creationId xmlns:a16="http://schemas.microsoft.com/office/drawing/2014/main" id="{041D4B4D-8C28-4798-BDA6-9AF59297F358}"/>
              </a:ext>
            </a:extLst>
          </p:cNvPr>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2" name="Text Box 34">
            <a:extLst>
              <a:ext uri="{FF2B5EF4-FFF2-40B4-BE49-F238E27FC236}">
                <a16:creationId xmlns:a16="http://schemas.microsoft.com/office/drawing/2014/main" id="{06E20340-F309-4C15-A091-9346422556E1}"/>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6C395660-CE89-4345-8089-CAD36085B6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43245" y="6585917"/>
            <a:ext cx="1636920" cy="105918"/>
          </a:xfrm>
          <a:prstGeom prst="rect">
            <a:avLst/>
          </a:prstGeom>
        </p:spPr>
      </p:pic>
      <p:grpSp>
        <p:nvGrpSpPr>
          <p:cNvPr id="66" name="Group 65">
            <a:extLst>
              <a:ext uri="{FF2B5EF4-FFF2-40B4-BE49-F238E27FC236}">
                <a16:creationId xmlns:a16="http://schemas.microsoft.com/office/drawing/2014/main" id="{31285938-38F2-4846-B949-8ED3F65A0850}"/>
              </a:ext>
            </a:extLst>
          </p:cNvPr>
          <p:cNvGrpSpPr/>
          <p:nvPr userDrawn="1"/>
        </p:nvGrpSpPr>
        <p:grpSpPr>
          <a:xfrm>
            <a:off x="226688" y="6569736"/>
            <a:ext cx="9628745" cy="144114"/>
            <a:chOff x="1076500" y="4469696"/>
            <a:chExt cx="9628745" cy="144114"/>
          </a:xfrm>
        </p:grpSpPr>
        <p:pic>
          <p:nvPicPr>
            <p:cNvPr id="68" name="Picture 67" descr="de.png">
              <a:extLst>
                <a:ext uri="{FF2B5EF4-FFF2-40B4-BE49-F238E27FC236}">
                  <a16:creationId xmlns:a16="http://schemas.microsoft.com/office/drawing/2014/main" id="{DB6E6CC2-7807-4FD6-AA1E-5C46DA61FEC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9" name="Picture 68" descr="at.png">
              <a:extLst>
                <a:ext uri="{FF2B5EF4-FFF2-40B4-BE49-F238E27FC236}">
                  <a16:creationId xmlns:a16="http://schemas.microsoft.com/office/drawing/2014/main" id="{A75FE66F-444C-4159-A7A8-693E7C38E82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70" name="Picture 69" descr="be.png">
              <a:extLst>
                <a:ext uri="{FF2B5EF4-FFF2-40B4-BE49-F238E27FC236}">
                  <a16:creationId xmlns:a16="http://schemas.microsoft.com/office/drawing/2014/main" id="{CD197BC2-76B4-45E8-B0BB-9CB9E8AC2D0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1" name="Picture 70" descr="dk.png">
              <a:extLst>
                <a:ext uri="{FF2B5EF4-FFF2-40B4-BE49-F238E27FC236}">
                  <a16:creationId xmlns:a16="http://schemas.microsoft.com/office/drawing/2014/main" id="{8565B5FE-9BAE-4C74-ADDD-8306CA06EB1B}"/>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2" name="Picture 71" descr="es.png">
              <a:extLst>
                <a:ext uri="{FF2B5EF4-FFF2-40B4-BE49-F238E27FC236}">
                  <a16:creationId xmlns:a16="http://schemas.microsoft.com/office/drawing/2014/main" id="{F33CDE73-0BE9-4B9E-BBF4-FF6E545E1A5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3" name="Picture 72" descr="ee.png">
              <a:extLst>
                <a:ext uri="{FF2B5EF4-FFF2-40B4-BE49-F238E27FC236}">
                  <a16:creationId xmlns:a16="http://schemas.microsoft.com/office/drawing/2014/main" id="{F9DE7D19-ED42-4549-8822-EC672DB9B1B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4" name="Picture 73" descr="fi.png">
              <a:extLst>
                <a:ext uri="{FF2B5EF4-FFF2-40B4-BE49-F238E27FC236}">
                  <a16:creationId xmlns:a16="http://schemas.microsoft.com/office/drawing/2014/main" id="{24C0DC79-9A98-4B70-A4C1-86222FF92BB5}"/>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5" name="Picture 74" descr="fr.png">
              <a:extLst>
                <a:ext uri="{FF2B5EF4-FFF2-40B4-BE49-F238E27FC236}">
                  <a16:creationId xmlns:a16="http://schemas.microsoft.com/office/drawing/2014/main" id="{B00A40A4-0C89-45BA-BC6C-152B88A942BA}"/>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6" name="Picture 75" descr="gr.png">
              <a:extLst>
                <a:ext uri="{FF2B5EF4-FFF2-40B4-BE49-F238E27FC236}">
                  <a16:creationId xmlns:a16="http://schemas.microsoft.com/office/drawing/2014/main" id="{575A0BD5-CF9D-4089-88DA-566FD0ABAD3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7" name="Picture 76" descr="hu.png">
              <a:extLst>
                <a:ext uri="{FF2B5EF4-FFF2-40B4-BE49-F238E27FC236}">
                  <a16:creationId xmlns:a16="http://schemas.microsoft.com/office/drawing/2014/main" id="{F5EB297F-BE6F-4096-B839-FDC87C1675F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8" name="Picture 77" descr="ie.png">
              <a:extLst>
                <a:ext uri="{FF2B5EF4-FFF2-40B4-BE49-F238E27FC236}">
                  <a16:creationId xmlns:a16="http://schemas.microsoft.com/office/drawing/2014/main" id="{8AD4E5D1-AA8C-4BB8-8201-ACDDE69C4EBA}"/>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9" name="Picture 78" descr="it.png">
              <a:extLst>
                <a:ext uri="{FF2B5EF4-FFF2-40B4-BE49-F238E27FC236}">
                  <a16:creationId xmlns:a16="http://schemas.microsoft.com/office/drawing/2014/main" id="{7C2F5ED7-A00D-4431-B7D2-80CE460BFE4E}"/>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80" name="Picture 79" descr="lu.png">
              <a:extLst>
                <a:ext uri="{FF2B5EF4-FFF2-40B4-BE49-F238E27FC236}">
                  <a16:creationId xmlns:a16="http://schemas.microsoft.com/office/drawing/2014/main" id="{BE86145C-7913-4A54-B8A4-44CEBDD4F6A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1" name="Picture 80" descr="no.png">
              <a:extLst>
                <a:ext uri="{FF2B5EF4-FFF2-40B4-BE49-F238E27FC236}">
                  <a16:creationId xmlns:a16="http://schemas.microsoft.com/office/drawing/2014/main" id="{C22A356B-34D4-4D59-AC8D-4E9741927D88}"/>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2" name="Picture 81" descr="nl.png">
              <a:extLst>
                <a:ext uri="{FF2B5EF4-FFF2-40B4-BE49-F238E27FC236}">
                  <a16:creationId xmlns:a16="http://schemas.microsoft.com/office/drawing/2014/main" id="{86CB4C08-63C2-40CB-83B4-79F062AC1E69}"/>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3" name="Picture 82" descr="pl.png">
              <a:extLst>
                <a:ext uri="{FF2B5EF4-FFF2-40B4-BE49-F238E27FC236}">
                  <a16:creationId xmlns:a16="http://schemas.microsoft.com/office/drawing/2014/main" id="{EBE070EF-FE90-4B25-A89B-2B372B3983F5}"/>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4" name="Picture 83" descr="pt.png">
              <a:extLst>
                <a:ext uri="{FF2B5EF4-FFF2-40B4-BE49-F238E27FC236}">
                  <a16:creationId xmlns:a16="http://schemas.microsoft.com/office/drawing/2014/main" id="{1609420E-D189-42D4-ABB8-20B1FC874B39}"/>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5" name="Picture 84" descr="cz.png">
              <a:extLst>
                <a:ext uri="{FF2B5EF4-FFF2-40B4-BE49-F238E27FC236}">
                  <a16:creationId xmlns:a16="http://schemas.microsoft.com/office/drawing/2014/main" id="{187AC689-BC73-4433-B1BA-E8B2D2C0E6D6}"/>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6" name="Picture 85" descr="ro.png">
              <a:extLst>
                <a:ext uri="{FF2B5EF4-FFF2-40B4-BE49-F238E27FC236}">
                  <a16:creationId xmlns:a16="http://schemas.microsoft.com/office/drawing/2014/main" id="{756F4C07-9DF4-4B3F-901F-F91BA4065799}"/>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7" name="Picture 86" descr="se.png">
              <a:extLst>
                <a:ext uri="{FF2B5EF4-FFF2-40B4-BE49-F238E27FC236}">
                  <a16:creationId xmlns:a16="http://schemas.microsoft.com/office/drawing/2014/main" id="{F9DEBF6D-74FB-4043-8AB0-600A2B1DA4FC}"/>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8" name="Picture 87" descr="ch.png">
              <a:extLst>
                <a:ext uri="{FF2B5EF4-FFF2-40B4-BE49-F238E27FC236}">
                  <a16:creationId xmlns:a16="http://schemas.microsoft.com/office/drawing/2014/main" id="{009CFE73-0A48-4F59-8129-C507C462BC2C}"/>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9" name="Picture 88" descr="uk.png">
              <a:extLst>
                <a:ext uri="{FF2B5EF4-FFF2-40B4-BE49-F238E27FC236}">
                  <a16:creationId xmlns:a16="http://schemas.microsoft.com/office/drawing/2014/main" id="{B5F268E8-665A-4E6C-A738-E4CA686E9797}"/>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0" name="Picture 89">
              <a:extLst>
                <a:ext uri="{FF2B5EF4-FFF2-40B4-BE49-F238E27FC236}">
                  <a16:creationId xmlns:a16="http://schemas.microsoft.com/office/drawing/2014/main" id="{0E8C43E4-1B55-4D84-9584-2E78F112E6BE}"/>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1" name="Picture 90">
              <a:extLst>
                <a:ext uri="{FF2B5EF4-FFF2-40B4-BE49-F238E27FC236}">
                  <a16:creationId xmlns:a16="http://schemas.microsoft.com/office/drawing/2014/main" id="{52CB6886-10C5-4432-ADE2-0FB4F2BBD160}"/>
                </a:ext>
              </a:extLst>
            </p:cNvPr>
            <p:cNvPicPr>
              <a:picLocks noChangeAspect="1"/>
            </p:cNvPicPr>
            <p:nvPr userDrawn="1"/>
          </p:nvPicPr>
          <p:blipFill>
            <a:blip r:embed="rId37"/>
            <a:stretch>
              <a:fillRect/>
            </a:stretch>
          </p:blipFill>
          <p:spPr>
            <a:xfrm>
              <a:off x="9768386" y="4469696"/>
              <a:ext cx="216000" cy="144000"/>
            </a:xfrm>
            <a:prstGeom prst="rect">
              <a:avLst/>
            </a:prstGeom>
          </p:spPr>
        </p:pic>
        <p:pic>
          <p:nvPicPr>
            <p:cNvPr id="92" name="Picture 91" descr="ca.png">
              <a:extLst>
                <a:ext uri="{FF2B5EF4-FFF2-40B4-BE49-F238E27FC236}">
                  <a16:creationId xmlns:a16="http://schemas.microsoft.com/office/drawing/2014/main" id="{AF0A6784-05AA-4784-B522-3ACC04A2EE4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3" name="Picture 92" descr="si.png">
              <a:extLst>
                <a:ext uri="{FF2B5EF4-FFF2-40B4-BE49-F238E27FC236}">
                  <a16:creationId xmlns:a16="http://schemas.microsoft.com/office/drawing/2014/main" id="{107D8C3C-402E-4012-B8C2-8EA88584217E}"/>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pic>
        <p:nvPicPr>
          <p:cNvPr id="94" name="Picture 93">
            <a:extLst>
              <a:ext uri="{FF2B5EF4-FFF2-40B4-BE49-F238E27FC236}">
                <a16:creationId xmlns:a16="http://schemas.microsoft.com/office/drawing/2014/main" id="{FE516291-A401-44B3-B7C0-494EEF7A0709}"/>
              </a:ext>
            </a:extLst>
          </p:cNvPr>
          <p:cNvPicPr>
            <a:picLocks/>
          </p:cNvPicPr>
          <p:nvPr userDrawn="1"/>
        </p:nvPicPr>
        <p:blipFill>
          <a:blip r:embed="rId40" cstate="print">
            <a:extLst>
              <a:ext uri="{28A0092B-C50C-407E-A947-70E740481C1C}">
                <a14:useLocalDpi xmlns:a14="http://schemas.microsoft.com/office/drawing/2010/main" val="0"/>
              </a:ext>
            </a:extLst>
          </a:blip>
          <a:stretch>
            <a:fillRect/>
          </a:stretch>
        </p:blipFill>
        <p:spPr>
          <a:xfrm>
            <a:off x="10331489" y="-215904"/>
            <a:ext cx="2095200" cy="1314000"/>
          </a:xfrm>
          <a:prstGeom prst="rect">
            <a:avLst/>
          </a:prstGeom>
        </p:spPr>
      </p:pic>
    </p:spTree>
    <p:extLst>
      <p:ext uri="{BB962C8B-B14F-4D97-AF65-F5344CB8AC3E}">
        <p14:creationId xmlns:p14="http://schemas.microsoft.com/office/powerpoint/2010/main" val="3659391583"/>
      </p:ext>
    </p:extLst>
  </p:cSld>
  <p:clrMap bg1="lt1" tx1="dk1" bg2="lt2" tx2="dk2" accent1="accent1" accent2="accent2" accent3="accent3" accent4="accent4" accent5="accent5" accent6="accent6" hlink="hlink" folHlink="folHlink"/>
  <p:sldLayoutIdLst>
    <p:sldLayoutId id="2147483976" r:id="rId1"/>
    <p:sldLayoutId id="2147483961" r:id="rId2"/>
    <p:sldLayoutId id="2147483962" r:id="rId3"/>
    <p:sldLayoutId id="2147483963" r:id="rId4"/>
    <p:sldLayoutId id="2147483964" r:id="rId5"/>
    <p:sldLayoutId id="2147483965" r:id="rId6"/>
    <p:sldLayoutId id="2147483972" r:id="rId7"/>
    <p:sldLayoutId id="2147483966" r:id="rId8"/>
    <p:sldLayoutId id="2147483967" r:id="rId9"/>
    <p:sldLayoutId id="2147483968" r:id="rId10"/>
    <p:sldLayoutId id="2147483969" r:id="rId1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974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dirty="0"/>
              <a:t>CLICK TO EDIT MASTER TITLE STYLE</a:t>
            </a:r>
            <a:endParaRPr lang="en-GB" noProof="0" dirty="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cxnSp>
        <p:nvCxnSpPr>
          <p:cNvPr id="34" name="Straight Connector 64">
            <a:extLst>
              <a:ext uri="{FF2B5EF4-FFF2-40B4-BE49-F238E27FC236}">
                <a16:creationId xmlns:a16="http://schemas.microsoft.com/office/drawing/2014/main" id="{8F972EA9-1462-4B0E-A09A-25D9F39ABE44}"/>
              </a:ext>
            </a:extLst>
          </p:cNvPr>
          <p:cNvCxnSpPr>
            <a:cxnSpLocks/>
          </p:cNvCxnSpPr>
          <p:nvPr userDrawn="1"/>
        </p:nvCxnSpPr>
        <p:spPr>
          <a:xfrm>
            <a:off x="222041" y="6411947"/>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 name="Picture 5">
            <a:extLst>
              <a:ext uri="{FF2B5EF4-FFF2-40B4-BE49-F238E27FC236}">
                <a16:creationId xmlns:a16="http://schemas.microsoft.com/office/drawing/2014/main" id="{5217072E-26F2-4536-B7A4-4922A861EF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1529" y="6578011"/>
            <a:ext cx="1641396" cy="113828"/>
          </a:xfrm>
          <a:prstGeom prst="rect">
            <a:avLst/>
          </a:prstGeom>
        </p:spPr>
      </p:pic>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59"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
        <p:nvSpPr>
          <p:cNvPr id="5" name="Text Box 34">
            <a:extLst>
              <a:ext uri="{FF2B5EF4-FFF2-40B4-BE49-F238E27FC236}">
                <a16:creationId xmlns:a16="http://schemas.microsoft.com/office/drawing/2014/main" id="{3DFCB740-7646-4EBC-AD20-3EBB6A01A799}"/>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C07ED2C1-0776-4663-8284-733C83AE37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43245" y="6585917"/>
            <a:ext cx="1636920" cy="105918"/>
          </a:xfrm>
          <a:prstGeom prst="rect">
            <a:avLst/>
          </a:prstGeom>
        </p:spPr>
      </p:pic>
      <p:grpSp>
        <p:nvGrpSpPr>
          <p:cNvPr id="66" name="Group 65">
            <a:extLst>
              <a:ext uri="{FF2B5EF4-FFF2-40B4-BE49-F238E27FC236}">
                <a16:creationId xmlns:a16="http://schemas.microsoft.com/office/drawing/2014/main" id="{BC80349D-9BE6-4A24-B490-5E18F77A2968}"/>
              </a:ext>
            </a:extLst>
          </p:cNvPr>
          <p:cNvGrpSpPr/>
          <p:nvPr userDrawn="1"/>
        </p:nvGrpSpPr>
        <p:grpSpPr>
          <a:xfrm>
            <a:off x="226688" y="6569736"/>
            <a:ext cx="9628745" cy="144114"/>
            <a:chOff x="1076500" y="4469696"/>
            <a:chExt cx="9628745" cy="144114"/>
          </a:xfrm>
        </p:grpSpPr>
        <p:pic>
          <p:nvPicPr>
            <p:cNvPr id="67" name="Picture 66" descr="de.png">
              <a:extLst>
                <a:ext uri="{FF2B5EF4-FFF2-40B4-BE49-F238E27FC236}">
                  <a16:creationId xmlns:a16="http://schemas.microsoft.com/office/drawing/2014/main" id="{87A1A5F2-BB33-4F84-AC63-BF4E578CF00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8" name="Picture 67" descr="at.png">
              <a:extLst>
                <a:ext uri="{FF2B5EF4-FFF2-40B4-BE49-F238E27FC236}">
                  <a16:creationId xmlns:a16="http://schemas.microsoft.com/office/drawing/2014/main" id="{43C888DC-0CA3-4AE9-B4C8-F2D4EE14230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9" name="Picture 68" descr="be.png">
              <a:extLst>
                <a:ext uri="{FF2B5EF4-FFF2-40B4-BE49-F238E27FC236}">
                  <a16:creationId xmlns:a16="http://schemas.microsoft.com/office/drawing/2014/main" id="{81C3B568-AA3A-4A88-AF38-BDD52C71C8E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0" name="Picture 69" descr="dk.png">
              <a:extLst>
                <a:ext uri="{FF2B5EF4-FFF2-40B4-BE49-F238E27FC236}">
                  <a16:creationId xmlns:a16="http://schemas.microsoft.com/office/drawing/2014/main" id="{0D639FDF-180A-45C8-9FA9-D680B237F19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1" name="Picture 70" descr="es.png">
              <a:extLst>
                <a:ext uri="{FF2B5EF4-FFF2-40B4-BE49-F238E27FC236}">
                  <a16:creationId xmlns:a16="http://schemas.microsoft.com/office/drawing/2014/main" id="{C63DE64B-A394-42BA-8DDE-42FA3D97AB2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2" name="Picture 71" descr="ee.png">
              <a:extLst>
                <a:ext uri="{FF2B5EF4-FFF2-40B4-BE49-F238E27FC236}">
                  <a16:creationId xmlns:a16="http://schemas.microsoft.com/office/drawing/2014/main" id="{73D9D109-A4A8-4B5D-95D7-5EA2C394DEF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3" name="Picture 72" descr="fi.png">
              <a:extLst>
                <a:ext uri="{FF2B5EF4-FFF2-40B4-BE49-F238E27FC236}">
                  <a16:creationId xmlns:a16="http://schemas.microsoft.com/office/drawing/2014/main" id="{5C44CA0F-0CC9-4444-AD20-F8D43D4A124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4" name="Picture 73" descr="fr.png">
              <a:extLst>
                <a:ext uri="{FF2B5EF4-FFF2-40B4-BE49-F238E27FC236}">
                  <a16:creationId xmlns:a16="http://schemas.microsoft.com/office/drawing/2014/main" id="{3FF23FB7-6205-4CDD-BB7A-0F0B6C52DE0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5" name="Picture 74" descr="gr.png">
              <a:extLst>
                <a:ext uri="{FF2B5EF4-FFF2-40B4-BE49-F238E27FC236}">
                  <a16:creationId xmlns:a16="http://schemas.microsoft.com/office/drawing/2014/main" id="{892C6F00-B1CE-4491-96EC-3B4697C85C4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6" name="Picture 75" descr="hu.png">
              <a:extLst>
                <a:ext uri="{FF2B5EF4-FFF2-40B4-BE49-F238E27FC236}">
                  <a16:creationId xmlns:a16="http://schemas.microsoft.com/office/drawing/2014/main" id="{DB2B9195-618E-4F5E-9BB0-50CEEA234F7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7" name="Picture 76" descr="ie.png">
              <a:extLst>
                <a:ext uri="{FF2B5EF4-FFF2-40B4-BE49-F238E27FC236}">
                  <a16:creationId xmlns:a16="http://schemas.microsoft.com/office/drawing/2014/main" id="{E3F48CFE-D5FB-4B60-A940-0AF2E7A118C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8" name="Picture 77" descr="it.png">
              <a:extLst>
                <a:ext uri="{FF2B5EF4-FFF2-40B4-BE49-F238E27FC236}">
                  <a16:creationId xmlns:a16="http://schemas.microsoft.com/office/drawing/2014/main" id="{63D15255-7083-4221-BB6C-6FE24AAC0F3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9" name="Picture 78" descr="lu.png">
              <a:extLst>
                <a:ext uri="{FF2B5EF4-FFF2-40B4-BE49-F238E27FC236}">
                  <a16:creationId xmlns:a16="http://schemas.microsoft.com/office/drawing/2014/main" id="{BE8CCD28-20D7-41A5-9563-947921004F9C}"/>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0" name="Picture 79" descr="no.png">
              <a:extLst>
                <a:ext uri="{FF2B5EF4-FFF2-40B4-BE49-F238E27FC236}">
                  <a16:creationId xmlns:a16="http://schemas.microsoft.com/office/drawing/2014/main" id="{7A9718FB-7D37-4356-A895-7FDA6EC1C04C}"/>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1" name="Picture 80" descr="nl.png">
              <a:extLst>
                <a:ext uri="{FF2B5EF4-FFF2-40B4-BE49-F238E27FC236}">
                  <a16:creationId xmlns:a16="http://schemas.microsoft.com/office/drawing/2014/main" id="{C8CE1807-3B3C-43AF-8A12-6A7C186AF01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2" name="Picture 81" descr="pl.png">
              <a:extLst>
                <a:ext uri="{FF2B5EF4-FFF2-40B4-BE49-F238E27FC236}">
                  <a16:creationId xmlns:a16="http://schemas.microsoft.com/office/drawing/2014/main" id="{0358B0A2-6029-4C91-BBE0-74FF219676A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3" name="Picture 82" descr="pt.png">
              <a:extLst>
                <a:ext uri="{FF2B5EF4-FFF2-40B4-BE49-F238E27FC236}">
                  <a16:creationId xmlns:a16="http://schemas.microsoft.com/office/drawing/2014/main" id="{9DF92B99-C914-45AE-9B58-503B2727D43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4" name="Picture 83" descr="cz.png">
              <a:extLst>
                <a:ext uri="{FF2B5EF4-FFF2-40B4-BE49-F238E27FC236}">
                  <a16:creationId xmlns:a16="http://schemas.microsoft.com/office/drawing/2014/main" id="{53DBF242-02B1-4A65-8BA2-4DB08B4C698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5" name="Picture 84" descr="ro.png">
              <a:extLst>
                <a:ext uri="{FF2B5EF4-FFF2-40B4-BE49-F238E27FC236}">
                  <a16:creationId xmlns:a16="http://schemas.microsoft.com/office/drawing/2014/main" id="{06A5D385-5AD9-475D-AA67-B32F8235CEA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6" name="Picture 85" descr="se.png">
              <a:extLst>
                <a:ext uri="{FF2B5EF4-FFF2-40B4-BE49-F238E27FC236}">
                  <a16:creationId xmlns:a16="http://schemas.microsoft.com/office/drawing/2014/main" id="{23377635-F3D3-425B-B6A1-F65ECC2ED3F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7" name="Picture 86" descr="ch.png">
              <a:extLst>
                <a:ext uri="{FF2B5EF4-FFF2-40B4-BE49-F238E27FC236}">
                  <a16:creationId xmlns:a16="http://schemas.microsoft.com/office/drawing/2014/main" id="{862D8455-5100-41E9-8049-382746C59EA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8" name="Picture 87" descr="uk.png">
              <a:extLst>
                <a:ext uri="{FF2B5EF4-FFF2-40B4-BE49-F238E27FC236}">
                  <a16:creationId xmlns:a16="http://schemas.microsoft.com/office/drawing/2014/main" id="{9242A316-F308-492C-AD88-3111736ACB53}"/>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0" name="Picture 89">
              <a:extLst>
                <a:ext uri="{FF2B5EF4-FFF2-40B4-BE49-F238E27FC236}">
                  <a16:creationId xmlns:a16="http://schemas.microsoft.com/office/drawing/2014/main" id="{EB70F4DA-FF88-4CF3-9D4E-20FE4EED030D}"/>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1" name="Picture 90">
              <a:extLst>
                <a:ext uri="{FF2B5EF4-FFF2-40B4-BE49-F238E27FC236}">
                  <a16:creationId xmlns:a16="http://schemas.microsoft.com/office/drawing/2014/main" id="{F9557B68-1800-4935-886E-40CFED8CCF84}"/>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2" name="Picture 91" descr="ca.png">
              <a:extLst>
                <a:ext uri="{FF2B5EF4-FFF2-40B4-BE49-F238E27FC236}">
                  <a16:creationId xmlns:a16="http://schemas.microsoft.com/office/drawing/2014/main" id="{A44CC406-521D-4EE8-B78A-878944824328}"/>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3" name="Picture 92" descr="si.png">
              <a:extLst>
                <a:ext uri="{FF2B5EF4-FFF2-40B4-BE49-F238E27FC236}">
                  <a16:creationId xmlns:a16="http://schemas.microsoft.com/office/drawing/2014/main" id="{E755502D-F652-4EFC-BDF5-9EA87D3AAF64}"/>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pic>
        <p:nvPicPr>
          <p:cNvPr id="94" name="Picture 93">
            <a:extLst>
              <a:ext uri="{FF2B5EF4-FFF2-40B4-BE49-F238E27FC236}">
                <a16:creationId xmlns:a16="http://schemas.microsoft.com/office/drawing/2014/main" id="{EF90349B-FF48-4A3E-8266-C6C8B77A2E91}"/>
              </a:ext>
            </a:extLst>
          </p:cNvPr>
          <p:cNvPicPr>
            <a:picLocks/>
          </p:cNvPicPr>
          <p:nvPr userDrawn="1"/>
        </p:nvPicPr>
        <p:blipFill>
          <a:blip r:embed="rId31" cstate="print">
            <a:extLst>
              <a:ext uri="{28A0092B-C50C-407E-A947-70E740481C1C}">
                <a14:useLocalDpi xmlns:a14="http://schemas.microsoft.com/office/drawing/2010/main" val="0"/>
              </a:ext>
            </a:extLst>
          </a:blip>
          <a:stretch>
            <a:fillRect/>
          </a:stretch>
        </p:blipFill>
        <p:spPr>
          <a:xfrm>
            <a:off x="10331489" y="-215904"/>
            <a:ext cx="2095200" cy="1314000"/>
          </a:xfrm>
          <a:prstGeom prst="rect">
            <a:avLst/>
          </a:prstGeom>
        </p:spPr>
      </p:pic>
    </p:spTree>
    <p:extLst>
      <p:ext uri="{BB962C8B-B14F-4D97-AF65-F5344CB8AC3E}">
        <p14:creationId xmlns:p14="http://schemas.microsoft.com/office/powerpoint/2010/main" val="4140336850"/>
      </p:ext>
    </p:extLst>
  </p:cSld>
  <p:clrMap bg1="lt1" tx1="dk1" bg2="lt2" tx2="dk2" accent1="accent1" accent2="accent2" accent3="accent3" accent4="accent4" accent5="accent5" accent6="accent6" hlink="hlink" folHlink="folHlink"/>
  <p:sldLayoutIdLst>
    <p:sldLayoutId id="2147483971" r:id="rId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ds-data-dictionaries/ldd-img"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hyperlink" Target="https://s2e2.cosmos.esa.int/confluence/display/PSAPUB1/7.+Geometry"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68.png"/><Relationship Id="rId4" Type="http://schemas.openxmlformats.org/officeDocument/2006/relationships/hyperlink" Target="https://github.com/pds-data-dictionaries/ldd-ge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ds-data-dictionaries/ldd-cart"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80.png"/><Relationship Id="rId4" Type="http://schemas.openxmlformats.org/officeDocument/2006/relationships/hyperlink" Target="https://pds-data-dictionaries.github.io/ldd-cart/index.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hyperlink" Target="https://astrogeology.usgs.gov/search/map/enceladus-cassini-global-dem-200m-schenk" TargetMode="External"/><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pds.nasa.gov/datastandards/documents/dd/all/current/#ch74s19.html" TargetMode="Externa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86.png"/><Relationship Id="rId5" Type="http://schemas.openxmlformats.org/officeDocument/2006/relationships/hyperlink" Target="https://github.com/pds-data-dictionaries/ldd-spectral/blob/main/docs/spectralspectrosopynamespace.pdf" TargetMode="External"/><Relationship Id="rId4" Type="http://schemas.openxmlformats.org/officeDocument/2006/relationships/hyperlink" Target="https://github.com/pds-data-dictionaries/ldd-spectr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pds-data-dictionaries/ldd-spectral/tree/main/examples"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ds-data-dictionaries/ldd-speclib"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90.png"/><Relationship Id="rId4" Type="http://schemas.openxmlformats.org/officeDocument/2006/relationships/hyperlink" Target="https://github.com/pds-data-dictionaries/ldd-speclib/blob/main/Spectral_Library_Dictionary_Guide.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hyperlink" Target="https://pds-geosciences.wustl.edu/spectrallibrary/default.ht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pds.nasa.gov/datastandards/documents/dd/all/current/#ch74s19.html#N1880662193" TargetMode="External"/><Relationship Id="rId3" Type="http://schemas.openxmlformats.org/officeDocument/2006/relationships/hyperlink" Target="https://pds.nasa.gov/datastandards/documents/dd/all/current/#ch06s03.html" TargetMode="External"/><Relationship Id="rId7" Type="http://schemas.openxmlformats.org/officeDocument/2006/relationships/hyperlink" Target="https://pds.nasa.gov/datastandards/documents/dd/all/current/#ch26s50.html" TargetMode="Externa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hyperlink" Target="https://pds.nasa.gov/datastandards/documents/dd/all/current/#ch22s41.html" TargetMode="External"/><Relationship Id="rId11" Type="http://schemas.openxmlformats.org/officeDocument/2006/relationships/hyperlink" Target="https://pds.nasa.gov/datastandards/training/" TargetMode="External"/><Relationship Id="rId5" Type="http://schemas.openxmlformats.org/officeDocument/2006/relationships/hyperlink" Target="https://pds.nasa.gov/datastandards/documents/dd/all/current/#ch18s03.html#N358097199" TargetMode="External"/><Relationship Id="rId10" Type="http://schemas.openxmlformats.org/officeDocument/2006/relationships/hyperlink" Target="https://github.com/pds-data-dictionaries" TargetMode="External"/><Relationship Id="rId4" Type="http://schemas.openxmlformats.org/officeDocument/2006/relationships/hyperlink" Target="https://pds.nasa.gov/datastandards/documents/dd/all/current/#ch16.html" TargetMode="External"/><Relationship Id="rId9" Type="http://schemas.openxmlformats.org/officeDocument/2006/relationships/hyperlink" Target="https://pds.nasa.gov/datastandards/documents/dd/all/current/#ch76s06.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ds-data-dictionaries"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hyperlink" Target="https://github.com/pds-data-dictionaries/PDS4-LDD-Issue-Repo/issues/new/choo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46.png"/><Relationship Id="rId4" Type="http://schemas.openxmlformats.org/officeDocument/2006/relationships/hyperlink" Target="https://github.com/pds-data-dictionaries/ldd-ctli"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ds-data-dictionaries/ldd-ctli"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ds-data-dictionaries/ldd-disp"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p:cNvSpPr txBox="1">
            <a:spLocks noChangeArrowheads="1"/>
          </p:cNvSpPr>
          <p:nvPr/>
        </p:nvSpPr>
        <p:spPr bwMode="auto">
          <a:xfrm>
            <a:off x="134965" y="3384467"/>
            <a:ext cx="9421860" cy="56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202" tIns="44101" rIns="88202" bIns="44101" numCol="1" anchor="b" anchorCtr="0" compatLnSpc="1">
            <a:prstTxWarp prst="textNoShape">
              <a:avLst/>
            </a:prstTxWarp>
            <a:spAutoFit/>
          </a:bodyPr>
          <a:lstStyle/>
          <a:p>
            <a:pPr defTabSz="882030">
              <a:defRPr/>
            </a:pPr>
            <a:r>
              <a:rPr lang="en-GB" sz="3087" b="1" dirty="0">
                <a:solidFill>
                  <a:schemeClr val="bg1"/>
                </a:solidFill>
                <a:latin typeface="Arial" panose="020B0604020202020204" pitchFamily="34" charset="0"/>
                <a:ea typeface="+mj-ea"/>
                <a:cs typeface="Arial" panose="020B0604020202020204" pitchFamily="34" charset="0"/>
              </a:rPr>
              <a:t>Discipline Dictionaries</a:t>
            </a:r>
          </a:p>
        </p:txBody>
      </p:sp>
      <p:sp>
        <p:nvSpPr>
          <p:cNvPr id="7" name="Text Box 24"/>
          <p:cNvSpPr txBox="1">
            <a:spLocks noChangeArrowheads="1"/>
          </p:cNvSpPr>
          <p:nvPr/>
        </p:nvSpPr>
        <p:spPr bwMode="auto">
          <a:xfrm>
            <a:off x="6915706" y="5224144"/>
            <a:ext cx="5123696" cy="276999"/>
          </a:xfrm>
          <a:prstGeom prst="rect">
            <a:avLst/>
          </a:prstGeom>
          <a:noFill/>
          <a:ln>
            <a:noFill/>
          </a:ln>
          <a:effectLst/>
        </p:spPr>
        <p:txBody>
          <a:bodyPr wrap="squar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8" name="Text Box 25"/>
          <p:cNvSpPr txBox="1">
            <a:spLocks noChangeArrowheads="1"/>
          </p:cNvSpPr>
          <p:nvPr/>
        </p:nvSpPr>
        <p:spPr bwMode="auto">
          <a:xfrm>
            <a:off x="6915681" y="5885467"/>
            <a:ext cx="5123720" cy="276999"/>
          </a:xfrm>
          <a:prstGeom prst="rect">
            <a:avLst/>
          </a:prstGeom>
          <a:noFill/>
          <a:ln>
            <a:noFill/>
          </a:ln>
          <a:effectLst/>
        </p:spPr>
        <p:txBody>
          <a:bodyPr wrap="squar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4-8 November 2024, ESAC, Spain</a:t>
            </a:r>
          </a:p>
        </p:txBody>
      </p:sp>
      <p:sp>
        <p:nvSpPr>
          <p:cNvPr id="2" name="Text Box 99">
            <a:extLst>
              <a:ext uri="{FF2B5EF4-FFF2-40B4-BE49-F238E27FC236}">
                <a16:creationId xmlns:a16="http://schemas.microsoft.com/office/drawing/2014/main" id="{B06A49EE-0921-4A0E-99D9-29F5A2AC6E1F}"/>
              </a:ext>
            </a:extLst>
          </p:cNvPr>
          <p:cNvSpPr/>
          <p:nvPr/>
        </p:nvSpPr>
        <p:spPr>
          <a:xfrm>
            <a:off x="7288567" y="5590659"/>
            <a:ext cx="4750834"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48486BD-6385-D6C5-F0A1-46DDCF74059D}"/>
              </a:ext>
            </a:extLst>
          </p:cNvPr>
          <p:cNvPicPr>
            <a:picLocks noChangeAspect="1"/>
          </p:cNvPicPr>
          <p:nvPr/>
        </p:nvPicPr>
        <p:blipFill>
          <a:blip r:embed="rId3">
            <a:clrChange>
              <a:clrFrom>
                <a:srgbClr val="003247"/>
              </a:clrFrom>
              <a:clrTo>
                <a:srgbClr val="003247">
                  <a:alpha val="0"/>
                </a:srgbClr>
              </a:clrTo>
            </a:clrChange>
          </a:blip>
          <a:stretch>
            <a:fillRect/>
          </a:stretch>
        </p:blipFill>
        <p:spPr>
          <a:xfrm>
            <a:off x="7317248" y="2267148"/>
            <a:ext cx="3807951" cy="380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1C417-B267-5C8F-D1A2-3B741E0D18F1}"/>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0B58AF1-C095-CE6B-D2FA-7DCBDF9E2E4B}"/>
              </a:ext>
            </a:extLst>
          </p:cNvPr>
          <p:cNvSpPr>
            <a:spLocks noGrp="1"/>
          </p:cNvSpPr>
          <p:nvPr>
            <p:ph idx="1"/>
          </p:nvPr>
        </p:nvSpPr>
        <p:spPr>
          <a:xfrm>
            <a:off x="6443664" y="882193"/>
            <a:ext cx="5540736" cy="5328000"/>
          </a:xfrm>
        </p:spPr>
        <p:txBody>
          <a:bodyPr/>
          <a:lstStyle/>
          <a:p>
            <a:endParaRPr lang="en-US" dirty="0">
              <a:solidFill>
                <a:schemeClr val="tx1"/>
              </a:solidFill>
            </a:endParaRPr>
          </a:p>
          <a:p>
            <a:endParaRPr lang="en-US" dirty="0">
              <a:solidFill>
                <a:schemeClr val="tx1"/>
              </a:solidFill>
            </a:endParaRPr>
          </a:p>
          <a:p>
            <a:r>
              <a:rPr lang="en-US" dirty="0">
                <a:solidFill>
                  <a:schemeClr val="tx1"/>
                </a:solidFill>
              </a:rPr>
              <a:t>The </a:t>
            </a:r>
            <a:r>
              <a:rPr lang="en-US" b="1" dirty="0" err="1">
                <a:solidFill>
                  <a:schemeClr val="tx1"/>
                </a:solidFill>
              </a:rPr>
              <a:t>Local_Internal_Reference</a:t>
            </a:r>
            <a:r>
              <a:rPr lang="en-US" dirty="0">
                <a:solidFill>
                  <a:schemeClr val="tx1"/>
                </a:solidFill>
              </a:rPr>
              <a:t> class creates the logical link between the data object and its </a:t>
            </a:r>
            <a:r>
              <a:rPr lang="en-US" b="1" dirty="0" err="1">
                <a:solidFill>
                  <a:schemeClr val="tx1"/>
                </a:solidFill>
              </a:rPr>
              <a:t>Display_Settings</a:t>
            </a:r>
            <a:r>
              <a:rPr lang="en-US" b="1" dirty="0">
                <a:solidFill>
                  <a:schemeClr val="tx1"/>
                </a:solidFill>
              </a:rPr>
              <a:t> </a:t>
            </a:r>
            <a:r>
              <a:rPr lang="en-US" dirty="0">
                <a:solidFill>
                  <a:schemeClr val="tx1"/>
                </a:solidFill>
              </a:rPr>
              <a:t>subclasses  </a:t>
            </a:r>
          </a:p>
          <a:p>
            <a:endParaRPr lang="en-US" dirty="0">
              <a:solidFill>
                <a:schemeClr val="tx1"/>
              </a:solidFill>
            </a:endParaRPr>
          </a:p>
          <a:p>
            <a:endParaRPr lang="en-US" dirty="0">
              <a:solidFill>
                <a:schemeClr val="tx1"/>
              </a:solidFill>
            </a:endParaRPr>
          </a:p>
          <a:p>
            <a:r>
              <a:rPr lang="en-US" dirty="0">
                <a:solidFill>
                  <a:schemeClr val="tx1"/>
                </a:solidFill>
              </a:rPr>
              <a:t>The </a:t>
            </a:r>
            <a:r>
              <a:rPr lang="en-US" b="1" dirty="0" err="1">
                <a:solidFill>
                  <a:schemeClr val="tx1"/>
                </a:solidFill>
              </a:rPr>
              <a:t>Display_Direction</a:t>
            </a:r>
            <a:r>
              <a:rPr lang="en-US" b="1" dirty="0">
                <a:solidFill>
                  <a:schemeClr val="tx1"/>
                </a:solidFill>
              </a:rPr>
              <a:t> </a:t>
            </a:r>
            <a:r>
              <a:rPr lang="en-US" dirty="0">
                <a:solidFill>
                  <a:schemeClr val="tx1"/>
                </a:solidFill>
              </a:rPr>
              <a:t>is used to define the display orientation of an Array object.</a:t>
            </a:r>
          </a:p>
          <a:p>
            <a:pPr marL="285750" indent="-285750">
              <a:buFont typeface="Arial" panose="020B0604020202020204" pitchFamily="34" charset="0"/>
              <a:buChar char="•"/>
            </a:pPr>
            <a:r>
              <a:rPr lang="en-US" dirty="0">
                <a:solidFill>
                  <a:schemeClr val="tx1"/>
                </a:solidFill>
              </a:rPr>
              <a:t>Horizontal and vertical axes </a:t>
            </a:r>
          </a:p>
          <a:p>
            <a:pPr marL="285750" indent="-285750">
              <a:buFont typeface="Arial" panose="020B0604020202020204" pitchFamily="34" charset="0"/>
              <a:buChar char="•"/>
            </a:pPr>
            <a:r>
              <a:rPr lang="en-US" dirty="0">
                <a:solidFill>
                  <a:schemeClr val="tx1"/>
                </a:solidFill>
              </a:rPr>
              <a:t>Display directions along those axes</a:t>
            </a:r>
          </a:p>
        </p:txBody>
      </p:sp>
      <p:sp>
        <p:nvSpPr>
          <p:cNvPr id="2" name="Title 1">
            <a:extLst>
              <a:ext uri="{FF2B5EF4-FFF2-40B4-BE49-F238E27FC236}">
                <a16:creationId xmlns:a16="http://schemas.microsoft.com/office/drawing/2014/main" id="{FE52F409-A9A8-88F8-94A8-769F0D73C7EE}"/>
              </a:ext>
            </a:extLst>
          </p:cNvPr>
          <p:cNvSpPr>
            <a:spLocks noGrp="1"/>
          </p:cNvSpPr>
          <p:nvPr>
            <p:ph type="title"/>
          </p:nvPr>
        </p:nvSpPr>
        <p:spPr/>
        <p:txBody>
          <a:bodyPr/>
          <a:lstStyle/>
          <a:p>
            <a:r>
              <a:rPr lang="en-US" dirty="0"/>
              <a:t>Display dictionary (</a:t>
            </a:r>
            <a:r>
              <a:rPr lang="en-US" dirty="0" err="1"/>
              <a:t>disp</a:t>
            </a:r>
            <a:r>
              <a:rPr lang="en-US" dirty="0"/>
              <a:t>) </a:t>
            </a:r>
            <a:endParaRPr lang="en-ES"/>
          </a:p>
        </p:txBody>
      </p:sp>
      <p:pic>
        <p:nvPicPr>
          <p:cNvPr id="7" name="Picture 6">
            <a:extLst>
              <a:ext uri="{FF2B5EF4-FFF2-40B4-BE49-F238E27FC236}">
                <a16:creationId xmlns:a16="http://schemas.microsoft.com/office/drawing/2014/main" id="{53197552-2844-A71F-8419-BCFE07B0A7FE}"/>
              </a:ext>
            </a:extLst>
          </p:cNvPr>
          <p:cNvPicPr>
            <a:picLocks noChangeAspect="1"/>
          </p:cNvPicPr>
          <p:nvPr/>
        </p:nvPicPr>
        <p:blipFill>
          <a:blip r:embed="rId3"/>
          <a:stretch>
            <a:fillRect/>
          </a:stretch>
        </p:blipFill>
        <p:spPr>
          <a:xfrm>
            <a:off x="240937" y="1020217"/>
            <a:ext cx="6074137" cy="4955590"/>
          </a:xfrm>
          <a:prstGeom prst="rect">
            <a:avLst/>
          </a:prstGeom>
        </p:spPr>
      </p:pic>
    </p:spTree>
    <p:extLst>
      <p:ext uri="{BB962C8B-B14F-4D97-AF65-F5344CB8AC3E}">
        <p14:creationId xmlns:p14="http://schemas.microsoft.com/office/powerpoint/2010/main" val="3209125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879D-2793-B9DC-2241-04854623358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A91EACF-CF9B-1D71-6FFF-E7933D534A06}"/>
              </a:ext>
            </a:extLst>
          </p:cNvPr>
          <p:cNvSpPr>
            <a:spLocks noGrp="1"/>
          </p:cNvSpPr>
          <p:nvPr>
            <p:ph idx="1"/>
          </p:nvPr>
        </p:nvSpPr>
        <p:spPr>
          <a:xfrm>
            <a:off x="240938" y="4897263"/>
            <a:ext cx="5540736" cy="1306687"/>
          </a:xfrm>
        </p:spPr>
        <p:txBody>
          <a:bodyPr/>
          <a:lstStyle/>
          <a:p>
            <a:r>
              <a:rPr lang="en-US" dirty="0">
                <a:solidFill>
                  <a:schemeClr val="tx1"/>
                </a:solidFill>
              </a:rPr>
              <a:t>The </a:t>
            </a:r>
            <a:r>
              <a:rPr lang="en-US" b="1" dirty="0" err="1">
                <a:solidFill>
                  <a:schemeClr val="tx1"/>
                </a:solidFill>
              </a:rPr>
              <a:t>Color_Display_Settings</a:t>
            </a:r>
            <a:r>
              <a:rPr lang="en-US" dirty="0">
                <a:solidFill>
                  <a:schemeClr val="tx1"/>
                </a:solidFill>
              </a:rPr>
              <a:t> allows to provide the RGB </a:t>
            </a:r>
            <a:r>
              <a:rPr lang="en-US" dirty="0" err="1">
                <a:solidFill>
                  <a:schemeClr val="tx1"/>
                </a:solidFill>
              </a:rPr>
              <a:t>colour</a:t>
            </a:r>
            <a:r>
              <a:rPr lang="en-US" dirty="0">
                <a:solidFill>
                  <a:schemeClr val="tx1"/>
                </a:solidFill>
              </a:rPr>
              <a:t> information of a multi-band array (works when reading the data with PDS4 tools).</a:t>
            </a:r>
          </a:p>
          <a:p>
            <a:endParaRPr lang="en-US" dirty="0">
              <a:solidFill>
                <a:schemeClr val="tx1"/>
              </a:solidFill>
            </a:endParaRPr>
          </a:p>
        </p:txBody>
      </p:sp>
      <p:sp>
        <p:nvSpPr>
          <p:cNvPr id="2" name="Title 1">
            <a:extLst>
              <a:ext uri="{FF2B5EF4-FFF2-40B4-BE49-F238E27FC236}">
                <a16:creationId xmlns:a16="http://schemas.microsoft.com/office/drawing/2014/main" id="{53E8F62C-0774-DAE6-5A0A-08DC73F95A6A}"/>
              </a:ext>
            </a:extLst>
          </p:cNvPr>
          <p:cNvSpPr>
            <a:spLocks noGrp="1"/>
          </p:cNvSpPr>
          <p:nvPr>
            <p:ph type="title"/>
          </p:nvPr>
        </p:nvSpPr>
        <p:spPr/>
        <p:txBody>
          <a:bodyPr/>
          <a:lstStyle/>
          <a:p>
            <a:r>
              <a:rPr lang="en-US" dirty="0"/>
              <a:t>Display dictionary (</a:t>
            </a:r>
            <a:r>
              <a:rPr lang="en-US" dirty="0" err="1"/>
              <a:t>disp</a:t>
            </a:r>
            <a:r>
              <a:rPr lang="en-US" dirty="0"/>
              <a:t>) </a:t>
            </a:r>
            <a:endParaRPr lang="en-ES"/>
          </a:p>
        </p:txBody>
      </p:sp>
      <p:pic>
        <p:nvPicPr>
          <p:cNvPr id="3" name="Picture 2">
            <a:extLst>
              <a:ext uri="{FF2B5EF4-FFF2-40B4-BE49-F238E27FC236}">
                <a16:creationId xmlns:a16="http://schemas.microsoft.com/office/drawing/2014/main" id="{E3FEFDF2-A063-5CF3-E5F4-6A6834B04718}"/>
              </a:ext>
            </a:extLst>
          </p:cNvPr>
          <p:cNvPicPr>
            <a:picLocks noChangeAspect="1"/>
          </p:cNvPicPr>
          <p:nvPr/>
        </p:nvPicPr>
        <p:blipFill>
          <a:blip r:embed="rId3"/>
          <a:stretch>
            <a:fillRect/>
          </a:stretch>
        </p:blipFill>
        <p:spPr>
          <a:xfrm>
            <a:off x="216000" y="1564186"/>
            <a:ext cx="5517481" cy="2993527"/>
          </a:xfrm>
          <a:prstGeom prst="rect">
            <a:avLst/>
          </a:prstGeom>
        </p:spPr>
      </p:pic>
      <p:pic>
        <p:nvPicPr>
          <p:cNvPr id="4" name="Picture 3">
            <a:extLst>
              <a:ext uri="{FF2B5EF4-FFF2-40B4-BE49-F238E27FC236}">
                <a16:creationId xmlns:a16="http://schemas.microsoft.com/office/drawing/2014/main" id="{7CA9055C-A133-3718-B8C2-F58634250683}"/>
              </a:ext>
            </a:extLst>
          </p:cNvPr>
          <p:cNvPicPr>
            <a:picLocks noChangeAspect="1"/>
          </p:cNvPicPr>
          <p:nvPr/>
        </p:nvPicPr>
        <p:blipFill>
          <a:blip r:embed="rId4"/>
          <a:stretch>
            <a:fillRect/>
          </a:stretch>
        </p:blipFill>
        <p:spPr>
          <a:xfrm>
            <a:off x="6290790" y="1130185"/>
            <a:ext cx="5310659" cy="3767077"/>
          </a:xfrm>
          <a:prstGeom prst="rect">
            <a:avLst/>
          </a:prstGeom>
        </p:spPr>
      </p:pic>
      <p:sp>
        <p:nvSpPr>
          <p:cNvPr id="5" name="Content Placeholder 5">
            <a:extLst>
              <a:ext uri="{FF2B5EF4-FFF2-40B4-BE49-F238E27FC236}">
                <a16:creationId xmlns:a16="http://schemas.microsoft.com/office/drawing/2014/main" id="{2C741F55-41DD-EA0B-5031-D238A25A94F3}"/>
              </a:ext>
            </a:extLst>
          </p:cNvPr>
          <p:cNvSpPr txBox="1">
            <a:spLocks/>
          </p:cNvSpPr>
          <p:nvPr/>
        </p:nvSpPr>
        <p:spPr bwMode="auto">
          <a:xfrm>
            <a:off x="6684602" y="4897262"/>
            <a:ext cx="5540736" cy="13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r>
              <a:rPr lang="en-US" kern="0" dirty="0">
                <a:solidFill>
                  <a:schemeClr val="tx1"/>
                </a:solidFill>
              </a:rPr>
              <a:t>The </a:t>
            </a:r>
            <a:r>
              <a:rPr lang="en-US" b="1" kern="0" dirty="0" err="1">
                <a:solidFill>
                  <a:schemeClr val="tx1"/>
                </a:solidFill>
              </a:rPr>
              <a:t>Movie_Display_Settings</a:t>
            </a:r>
            <a:r>
              <a:rPr lang="en-US" kern="0" dirty="0">
                <a:solidFill>
                  <a:schemeClr val="tx1"/>
                </a:solidFill>
              </a:rPr>
              <a:t> describes how an array can be displayed as a movie (e.g. band per band at a given rate). </a:t>
            </a:r>
          </a:p>
          <a:p>
            <a:endParaRPr lang="en-US" kern="0" dirty="0">
              <a:solidFill>
                <a:schemeClr val="tx1"/>
              </a:solidFill>
            </a:endParaRPr>
          </a:p>
        </p:txBody>
      </p:sp>
    </p:spTree>
    <p:extLst>
      <p:ext uri="{BB962C8B-B14F-4D97-AF65-F5344CB8AC3E}">
        <p14:creationId xmlns:p14="http://schemas.microsoft.com/office/powerpoint/2010/main" val="283020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5E3E5-6424-C030-FA1E-2B8232FD4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683AD-E4EF-7EDE-D92C-DAD65FD9E234}"/>
              </a:ext>
            </a:extLst>
          </p:cNvPr>
          <p:cNvSpPr>
            <a:spLocks noGrp="1"/>
          </p:cNvSpPr>
          <p:nvPr>
            <p:ph type="title"/>
          </p:nvPr>
        </p:nvSpPr>
        <p:spPr/>
        <p:txBody>
          <a:bodyPr/>
          <a:lstStyle/>
          <a:p>
            <a:r>
              <a:rPr lang="en-US" dirty="0"/>
              <a:t>Display dictionary (</a:t>
            </a:r>
            <a:r>
              <a:rPr lang="en-US" dirty="0" err="1"/>
              <a:t>disp</a:t>
            </a:r>
            <a:r>
              <a:rPr lang="en-US" dirty="0"/>
              <a:t>) </a:t>
            </a:r>
            <a:endParaRPr lang="en-ES"/>
          </a:p>
        </p:txBody>
      </p:sp>
      <p:pic>
        <p:nvPicPr>
          <p:cNvPr id="7" name="Picture 6">
            <a:extLst>
              <a:ext uri="{FF2B5EF4-FFF2-40B4-BE49-F238E27FC236}">
                <a16:creationId xmlns:a16="http://schemas.microsoft.com/office/drawing/2014/main" id="{36A12A3C-73A9-A043-B043-53270025CBC9}"/>
              </a:ext>
            </a:extLst>
          </p:cNvPr>
          <p:cNvPicPr>
            <a:picLocks noChangeAspect="1"/>
          </p:cNvPicPr>
          <p:nvPr/>
        </p:nvPicPr>
        <p:blipFill>
          <a:blip r:embed="rId3"/>
          <a:stretch>
            <a:fillRect/>
          </a:stretch>
        </p:blipFill>
        <p:spPr>
          <a:xfrm>
            <a:off x="429419" y="1052512"/>
            <a:ext cx="6425912" cy="4995755"/>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E2DFD1B4-F517-DB77-4E4C-6D03D56D258E}"/>
              </a:ext>
            </a:extLst>
          </p:cNvPr>
          <p:cNvSpPr>
            <a:spLocks noGrp="1"/>
          </p:cNvSpPr>
          <p:nvPr>
            <p:ph idx="1"/>
          </p:nvPr>
        </p:nvSpPr>
        <p:spPr>
          <a:xfrm>
            <a:off x="7115175" y="1214437"/>
            <a:ext cx="4869224" cy="4995755"/>
          </a:xfrm>
        </p:spPr>
        <p:txBody>
          <a:bodyPr/>
          <a:lstStyle/>
          <a:p>
            <a:r>
              <a:rPr lang="en-US" dirty="0">
                <a:solidFill>
                  <a:schemeClr val="tx1"/>
                </a:solidFill>
              </a:rPr>
              <a:t>Example giving the </a:t>
            </a:r>
            <a:r>
              <a:rPr lang="en-US" b="1" dirty="0" err="1">
                <a:solidFill>
                  <a:schemeClr val="tx1"/>
                </a:solidFill>
              </a:rPr>
              <a:t>Display_Directions</a:t>
            </a:r>
            <a:r>
              <a:rPr lang="en-US" b="1" dirty="0">
                <a:solidFill>
                  <a:schemeClr val="tx1"/>
                </a:solidFill>
              </a:rPr>
              <a:t> </a:t>
            </a:r>
            <a:r>
              <a:rPr lang="en-US" dirty="0">
                <a:solidFill>
                  <a:schemeClr val="tx1"/>
                </a:solidFill>
              </a:rPr>
              <a:t>relevant to the first array in the PDS4 product using the </a:t>
            </a:r>
            <a:r>
              <a:rPr lang="en-US" b="1" dirty="0" err="1">
                <a:solidFill>
                  <a:schemeClr val="tx1"/>
                </a:solidFill>
              </a:rPr>
              <a:t>Local_Internal_Reference</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dirty="0">
                <a:solidFill>
                  <a:schemeClr val="tx1"/>
                </a:solidFill>
              </a:rPr>
              <a:t>Example giving the </a:t>
            </a:r>
            <a:r>
              <a:rPr lang="en-US" b="1" dirty="0" err="1">
                <a:solidFill>
                  <a:schemeClr val="tx1"/>
                </a:solidFill>
              </a:rPr>
              <a:t>Display_Directions</a:t>
            </a:r>
            <a:r>
              <a:rPr lang="en-US" b="1" dirty="0">
                <a:solidFill>
                  <a:schemeClr val="tx1"/>
                </a:solidFill>
              </a:rPr>
              <a:t> </a:t>
            </a:r>
            <a:r>
              <a:rPr lang="en-US" dirty="0">
                <a:solidFill>
                  <a:schemeClr val="tx1"/>
                </a:solidFill>
              </a:rPr>
              <a:t>and</a:t>
            </a:r>
            <a:r>
              <a:rPr lang="en-US" b="1" dirty="0">
                <a:solidFill>
                  <a:schemeClr val="tx1"/>
                </a:solidFill>
              </a:rPr>
              <a:t> </a:t>
            </a:r>
            <a:r>
              <a:rPr lang="en-US" b="1" dirty="0" err="1">
                <a:solidFill>
                  <a:schemeClr val="tx1"/>
                </a:solidFill>
              </a:rPr>
              <a:t>Color_Display_Settings</a:t>
            </a:r>
            <a:r>
              <a:rPr lang="en-US" b="1" dirty="0">
                <a:solidFill>
                  <a:schemeClr val="tx1"/>
                </a:solidFill>
              </a:rPr>
              <a:t> </a:t>
            </a:r>
            <a:r>
              <a:rPr lang="en-US" dirty="0">
                <a:solidFill>
                  <a:schemeClr val="tx1"/>
                </a:solidFill>
              </a:rPr>
              <a:t>relevant to the second array in the same PDS4 product using the </a:t>
            </a:r>
            <a:r>
              <a:rPr lang="en-US" b="1" dirty="0" err="1">
                <a:solidFill>
                  <a:schemeClr val="tx1"/>
                </a:solidFill>
              </a:rPr>
              <a:t>Local_Internal_Reference</a:t>
            </a:r>
            <a:r>
              <a:rPr lang="en-US" b="1" dirty="0">
                <a:solidFill>
                  <a:schemeClr val="tx1"/>
                </a:solidFill>
              </a:rPr>
              <a:t>.</a:t>
            </a:r>
          </a:p>
          <a:p>
            <a:endParaRPr lang="en-US" b="1" dirty="0">
              <a:solidFill>
                <a:schemeClr val="tx1"/>
              </a:solidFill>
            </a:endParaRPr>
          </a:p>
        </p:txBody>
      </p:sp>
    </p:spTree>
    <p:extLst>
      <p:ext uri="{BB962C8B-B14F-4D97-AF65-F5344CB8AC3E}">
        <p14:creationId xmlns:p14="http://schemas.microsoft.com/office/powerpoint/2010/main" val="310290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902C-3646-7C85-F812-115F489A8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B7150-DA15-75CF-DB69-3F15C7DC5C09}"/>
              </a:ext>
            </a:extLst>
          </p:cNvPr>
          <p:cNvSpPr>
            <a:spLocks noGrp="1"/>
          </p:cNvSpPr>
          <p:nvPr>
            <p:ph type="title"/>
          </p:nvPr>
        </p:nvSpPr>
        <p:spPr/>
        <p:txBody>
          <a:bodyPr/>
          <a:lstStyle/>
          <a:p>
            <a:r>
              <a:rPr lang="en-US" dirty="0"/>
              <a:t>Imaging dictionary (</a:t>
            </a:r>
            <a:r>
              <a:rPr lang="en-US" dirty="0" err="1"/>
              <a:t>img</a:t>
            </a:r>
            <a:r>
              <a:rPr lang="en-US" dirty="0"/>
              <a:t>) </a:t>
            </a:r>
            <a:endParaRPr lang="en-ES"/>
          </a:p>
        </p:txBody>
      </p:sp>
      <p:sp>
        <p:nvSpPr>
          <p:cNvPr id="3" name="Content Placeholder 2">
            <a:extLst>
              <a:ext uri="{FF2B5EF4-FFF2-40B4-BE49-F238E27FC236}">
                <a16:creationId xmlns:a16="http://schemas.microsoft.com/office/drawing/2014/main" id="{BACBF4C4-97C5-F201-DFF2-C30BFF8A1C98}"/>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dirty="0">
                <a:solidFill>
                  <a:schemeClr val="accent6">
                    <a:lumMod val="10000"/>
                  </a:schemeClr>
                </a:solidFill>
              </a:rPr>
              <a:t>Used for imaging and spectrometer products. The dictionary can be complex to use but has good capabilities to track metadata for imaging systems.</a:t>
            </a:r>
          </a:p>
          <a:p>
            <a:r>
              <a:rPr lang="en-US" b="1" dirty="0">
                <a:solidFill>
                  <a:schemeClr val="accent6">
                    <a:lumMod val="10000"/>
                  </a:schemeClr>
                </a:solidFill>
              </a:rPr>
              <a:t>GitHub: </a:t>
            </a:r>
            <a:r>
              <a:rPr lang="en-US" dirty="0">
                <a:solidFill>
                  <a:schemeClr val="accent6">
                    <a:lumMod val="10000"/>
                  </a:schemeClr>
                </a:solidFill>
                <a:hlinkClick r:id="rId3"/>
              </a:rPr>
              <a:t>https://github.com/pds-data-dictionaries/ldd-img</a:t>
            </a:r>
            <a:r>
              <a:rPr lang="en-US" dirty="0">
                <a:solidFill>
                  <a:schemeClr val="accent6">
                    <a:lumMod val="10000"/>
                  </a:schemeClr>
                </a:solidFill>
              </a:rPr>
              <a:t> </a:t>
            </a:r>
          </a:p>
          <a:p>
            <a:endParaRPr lang="en-US" dirty="0">
              <a:solidFill>
                <a:schemeClr val="accent6">
                  <a:lumMod val="10000"/>
                </a:schemeClr>
              </a:solidFill>
            </a:endParaRPr>
          </a:p>
        </p:txBody>
      </p:sp>
      <p:pic>
        <p:nvPicPr>
          <p:cNvPr id="4" name="Picture 3">
            <a:extLst>
              <a:ext uri="{FF2B5EF4-FFF2-40B4-BE49-F238E27FC236}">
                <a16:creationId xmlns:a16="http://schemas.microsoft.com/office/drawing/2014/main" id="{4E50BE0F-59C4-6B03-C362-4A1672480848}"/>
              </a:ext>
            </a:extLst>
          </p:cNvPr>
          <p:cNvPicPr>
            <a:picLocks noChangeAspect="1"/>
          </p:cNvPicPr>
          <p:nvPr/>
        </p:nvPicPr>
        <p:blipFill>
          <a:blip r:embed="rId4"/>
          <a:srcRect b="50251"/>
          <a:stretch/>
        </p:blipFill>
        <p:spPr>
          <a:xfrm>
            <a:off x="395807" y="2161518"/>
            <a:ext cx="2947468" cy="4048674"/>
          </a:xfrm>
          <a:prstGeom prst="rect">
            <a:avLst/>
          </a:prstGeom>
        </p:spPr>
      </p:pic>
      <p:pic>
        <p:nvPicPr>
          <p:cNvPr id="5" name="Picture 4">
            <a:extLst>
              <a:ext uri="{FF2B5EF4-FFF2-40B4-BE49-F238E27FC236}">
                <a16:creationId xmlns:a16="http://schemas.microsoft.com/office/drawing/2014/main" id="{4FD392BB-FD65-D0A9-7EAE-56A0D66AC424}"/>
              </a:ext>
            </a:extLst>
          </p:cNvPr>
          <p:cNvPicPr>
            <a:picLocks noChangeAspect="1"/>
          </p:cNvPicPr>
          <p:nvPr/>
        </p:nvPicPr>
        <p:blipFill>
          <a:blip r:embed="rId4"/>
          <a:srcRect t="49749"/>
          <a:stretch/>
        </p:blipFill>
        <p:spPr>
          <a:xfrm>
            <a:off x="6348932" y="2141122"/>
            <a:ext cx="2947468" cy="4089465"/>
          </a:xfrm>
          <a:prstGeom prst="rect">
            <a:avLst/>
          </a:prstGeom>
        </p:spPr>
      </p:pic>
      <p:sp>
        <p:nvSpPr>
          <p:cNvPr id="6" name="TextBox 5">
            <a:extLst>
              <a:ext uri="{FF2B5EF4-FFF2-40B4-BE49-F238E27FC236}">
                <a16:creationId xmlns:a16="http://schemas.microsoft.com/office/drawing/2014/main" id="{CC8F4596-5C17-40B8-64A1-4C1A32840424}"/>
              </a:ext>
            </a:extLst>
          </p:cNvPr>
          <p:cNvSpPr txBox="1"/>
          <p:nvPr/>
        </p:nvSpPr>
        <p:spPr>
          <a:xfrm>
            <a:off x="2679391" y="3609054"/>
            <a:ext cx="177484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Exposure time</a:t>
            </a:r>
          </a:p>
        </p:txBody>
      </p:sp>
      <p:sp>
        <p:nvSpPr>
          <p:cNvPr id="7" name="TextBox 6">
            <a:extLst>
              <a:ext uri="{FF2B5EF4-FFF2-40B4-BE49-F238E27FC236}">
                <a16:creationId xmlns:a16="http://schemas.microsoft.com/office/drawing/2014/main" id="{D962C26C-6F9F-7252-8547-3C108EF6F502}"/>
              </a:ext>
            </a:extLst>
          </p:cNvPr>
          <p:cNvSpPr txBox="1"/>
          <p:nvPr/>
        </p:nvSpPr>
        <p:spPr>
          <a:xfrm>
            <a:off x="2679390" y="2268478"/>
            <a:ext cx="249299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Bit-depth processing</a:t>
            </a:r>
          </a:p>
        </p:txBody>
      </p:sp>
      <p:sp>
        <p:nvSpPr>
          <p:cNvPr id="8" name="TextBox 7">
            <a:extLst>
              <a:ext uri="{FF2B5EF4-FFF2-40B4-BE49-F238E27FC236}">
                <a16:creationId xmlns:a16="http://schemas.microsoft.com/office/drawing/2014/main" id="{E7259806-2512-3EF1-955C-B4F54C67A75B}"/>
              </a:ext>
            </a:extLst>
          </p:cNvPr>
          <p:cNvSpPr txBox="1"/>
          <p:nvPr/>
        </p:nvSpPr>
        <p:spPr>
          <a:xfrm>
            <a:off x="2676132" y="2938766"/>
            <a:ext cx="367280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State of the instrument detector</a:t>
            </a:r>
          </a:p>
        </p:txBody>
      </p:sp>
      <p:sp>
        <p:nvSpPr>
          <p:cNvPr id="9" name="TextBox 8">
            <a:extLst>
              <a:ext uri="{FF2B5EF4-FFF2-40B4-BE49-F238E27FC236}">
                <a16:creationId xmlns:a16="http://schemas.microsoft.com/office/drawing/2014/main" id="{05D242A9-298A-A63B-AEEA-59AE2ED1AD9D}"/>
              </a:ext>
            </a:extLst>
          </p:cNvPr>
          <p:cNvSpPr txBox="1"/>
          <p:nvPr/>
        </p:nvSpPr>
        <p:spPr>
          <a:xfrm>
            <a:off x="2679391" y="4265424"/>
            <a:ext cx="331372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Focus / autofocus of an obs.</a:t>
            </a:r>
          </a:p>
        </p:txBody>
      </p:sp>
      <p:sp>
        <p:nvSpPr>
          <p:cNvPr id="10" name="TextBox 9">
            <a:extLst>
              <a:ext uri="{FF2B5EF4-FFF2-40B4-BE49-F238E27FC236}">
                <a16:creationId xmlns:a16="http://schemas.microsoft.com/office/drawing/2014/main" id="{74D0C46D-93B9-52EA-8D3F-E198C1050F35}"/>
              </a:ext>
            </a:extLst>
          </p:cNvPr>
          <p:cNvSpPr txBox="1"/>
          <p:nvPr/>
        </p:nvSpPr>
        <p:spPr>
          <a:xfrm>
            <a:off x="3263957" y="4947321"/>
            <a:ext cx="246734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HDR processing info</a:t>
            </a:r>
          </a:p>
        </p:txBody>
      </p:sp>
      <p:sp>
        <p:nvSpPr>
          <p:cNvPr id="11" name="TextBox 10">
            <a:extLst>
              <a:ext uri="{FF2B5EF4-FFF2-40B4-BE49-F238E27FC236}">
                <a16:creationId xmlns:a16="http://schemas.microsoft.com/office/drawing/2014/main" id="{D33924A9-6DCE-8970-AFA9-7EC08BFBF046}"/>
              </a:ext>
            </a:extLst>
          </p:cNvPr>
          <p:cNvSpPr txBox="1"/>
          <p:nvPr/>
        </p:nvSpPr>
        <p:spPr>
          <a:xfrm>
            <a:off x="2087856" y="5665417"/>
            <a:ext cx="378821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Support for commercial cameras</a:t>
            </a:r>
          </a:p>
        </p:txBody>
      </p:sp>
      <p:sp>
        <p:nvSpPr>
          <p:cNvPr id="12" name="TextBox 11">
            <a:extLst>
              <a:ext uri="{FF2B5EF4-FFF2-40B4-BE49-F238E27FC236}">
                <a16:creationId xmlns:a16="http://schemas.microsoft.com/office/drawing/2014/main" id="{91FE0342-FA99-C071-4CBB-60B7BBF18B14}"/>
              </a:ext>
            </a:extLst>
          </p:cNvPr>
          <p:cNvSpPr txBox="1"/>
          <p:nvPr/>
        </p:nvSpPr>
        <p:spPr>
          <a:xfrm>
            <a:off x="8299452" y="2161518"/>
            <a:ext cx="3706286"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Umbrella class to describe imaging product and instrument </a:t>
            </a:r>
          </a:p>
        </p:txBody>
      </p:sp>
      <p:sp>
        <p:nvSpPr>
          <p:cNvPr id="13" name="TextBox 12">
            <a:extLst>
              <a:ext uri="{FF2B5EF4-FFF2-40B4-BE49-F238E27FC236}">
                <a16:creationId xmlns:a16="http://schemas.microsoft.com/office/drawing/2014/main" id="{A2C112A5-E99F-DA05-F44A-D04FCAC301D0}"/>
              </a:ext>
            </a:extLst>
          </p:cNvPr>
          <p:cNvSpPr txBox="1"/>
          <p:nvPr/>
        </p:nvSpPr>
        <p:spPr>
          <a:xfrm>
            <a:off x="8929233" y="2828245"/>
            <a:ext cx="3076505"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State of the instrument (e.g. temperature, voltage)</a:t>
            </a:r>
          </a:p>
        </p:txBody>
      </p:sp>
      <p:sp>
        <p:nvSpPr>
          <p:cNvPr id="14" name="TextBox 13">
            <a:extLst>
              <a:ext uri="{FF2B5EF4-FFF2-40B4-BE49-F238E27FC236}">
                <a16:creationId xmlns:a16="http://schemas.microsoft.com/office/drawing/2014/main" id="{48869022-C47F-8B55-7342-74C909719E1D}"/>
              </a:ext>
            </a:extLst>
          </p:cNvPr>
          <p:cNvSpPr txBox="1"/>
          <p:nvPr/>
        </p:nvSpPr>
        <p:spPr>
          <a:xfrm>
            <a:off x="9332802" y="3621659"/>
            <a:ext cx="218521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Data compression</a:t>
            </a:r>
          </a:p>
        </p:txBody>
      </p:sp>
      <p:sp>
        <p:nvSpPr>
          <p:cNvPr id="15" name="TextBox 14">
            <a:extLst>
              <a:ext uri="{FF2B5EF4-FFF2-40B4-BE49-F238E27FC236}">
                <a16:creationId xmlns:a16="http://schemas.microsoft.com/office/drawing/2014/main" id="{943F2E92-E961-0224-9598-69F41CE65386}"/>
              </a:ext>
            </a:extLst>
          </p:cNvPr>
          <p:cNvSpPr txBox="1"/>
          <p:nvPr/>
        </p:nvSpPr>
        <p:spPr>
          <a:xfrm>
            <a:off x="8717248" y="4288386"/>
            <a:ext cx="294183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Optical filter of a camera</a:t>
            </a:r>
          </a:p>
        </p:txBody>
      </p:sp>
      <p:sp>
        <p:nvSpPr>
          <p:cNvPr id="16" name="TextBox 15">
            <a:extLst>
              <a:ext uri="{FF2B5EF4-FFF2-40B4-BE49-F238E27FC236}">
                <a16:creationId xmlns:a16="http://schemas.microsoft.com/office/drawing/2014/main" id="{BCBC2FC0-FA3F-0423-B946-8B3BE7AAB6ED}"/>
              </a:ext>
            </a:extLst>
          </p:cNvPr>
          <p:cNvSpPr txBox="1"/>
          <p:nvPr/>
        </p:nvSpPr>
        <p:spPr>
          <a:xfrm>
            <a:off x="8561892" y="4852608"/>
            <a:ext cx="3267639"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Sampling, scaling, </a:t>
            </a:r>
            <a:r>
              <a:rPr lang="en-US" b="1" dirty="0" err="1">
                <a:latin typeface="Arial" panose="020B0604020202020204" pitchFamily="34" charset="0"/>
                <a:cs typeface="Arial" panose="020B0604020202020204" pitchFamily="34" charset="0"/>
              </a:rPr>
              <a:t>companding</a:t>
            </a:r>
            <a:r>
              <a:rPr lang="en-US" b="1" dirty="0">
                <a:latin typeface="Arial" panose="020B0604020202020204" pitchFamily="34" charset="0"/>
                <a:cs typeface="Arial" panose="020B0604020202020204" pitchFamily="34" charset="0"/>
              </a:rPr>
              <a:t>, compression</a:t>
            </a:r>
          </a:p>
        </p:txBody>
      </p:sp>
      <p:sp>
        <p:nvSpPr>
          <p:cNvPr id="17" name="TextBox 16">
            <a:extLst>
              <a:ext uri="{FF2B5EF4-FFF2-40B4-BE49-F238E27FC236}">
                <a16:creationId xmlns:a16="http://schemas.microsoft.com/office/drawing/2014/main" id="{08E4453D-73F1-414E-A13C-BD8216305D88}"/>
              </a:ext>
            </a:extLst>
          </p:cNvPr>
          <p:cNvSpPr txBox="1"/>
          <p:nvPr/>
        </p:nvSpPr>
        <p:spPr>
          <a:xfrm>
            <a:off x="8503662" y="5665417"/>
            <a:ext cx="326763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Image subframe description</a:t>
            </a:r>
          </a:p>
        </p:txBody>
      </p:sp>
    </p:spTree>
    <p:extLst>
      <p:ext uri="{BB962C8B-B14F-4D97-AF65-F5344CB8AC3E}">
        <p14:creationId xmlns:p14="http://schemas.microsoft.com/office/powerpoint/2010/main" val="125882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23FC-A5DA-AD0F-B7D3-E9E16D889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B04DD-85E7-9AFC-ADF6-9C28128D53ED}"/>
              </a:ext>
            </a:extLst>
          </p:cNvPr>
          <p:cNvSpPr>
            <a:spLocks noGrp="1"/>
          </p:cNvSpPr>
          <p:nvPr>
            <p:ph type="title"/>
          </p:nvPr>
        </p:nvSpPr>
        <p:spPr/>
        <p:txBody>
          <a:bodyPr/>
          <a:lstStyle/>
          <a:p>
            <a:r>
              <a:rPr lang="en-US" dirty="0"/>
              <a:t>Imaging dictionary (</a:t>
            </a:r>
            <a:r>
              <a:rPr lang="en-US" dirty="0" err="1"/>
              <a:t>img</a:t>
            </a:r>
            <a:r>
              <a:rPr lang="en-US" dirty="0"/>
              <a:t>) </a:t>
            </a:r>
            <a:endParaRPr lang="en-ES"/>
          </a:p>
        </p:txBody>
      </p:sp>
      <p:pic>
        <p:nvPicPr>
          <p:cNvPr id="3" name="Picture 2">
            <a:extLst>
              <a:ext uri="{FF2B5EF4-FFF2-40B4-BE49-F238E27FC236}">
                <a16:creationId xmlns:a16="http://schemas.microsoft.com/office/drawing/2014/main" id="{4A9062A0-64CC-5489-527D-C3906821268C}"/>
              </a:ext>
            </a:extLst>
          </p:cNvPr>
          <p:cNvPicPr>
            <a:picLocks noChangeAspect="1"/>
          </p:cNvPicPr>
          <p:nvPr/>
        </p:nvPicPr>
        <p:blipFill>
          <a:blip r:embed="rId3"/>
          <a:stretch>
            <a:fillRect/>
          </a:stretch>
        </p:blipFill>
        <p:spPr>
          <a:xfrm>
            <a:off x="421482" y="1266210"/>
            <a:ext cx="2570359" cy="4847252"/>
          </a:xfrm>
          <a:prstGeom prst="rect">
            <a:avLst/>
          </a:prstGeom>
        </p:spPr>
      </p:pic>
      <p:pic>
        <p:nvPicPr>
          <p:cNvPr id="4" name="Picture 3">
            <a:extLst>
              <a:ext uri="{FF2B5EF4-FFF2-40B4-BE49-F238E27FC236}">
                <a16:creationId xmlns:a16="http://schemas.microsoft.com/office/drawing/2014/main" id="{0C977969-A69F-47E5-A028-3134BCF5CAFB}"/>
              </a:ext>
            </a:extLst>
          </p:cNvPr>
          <p:cNvPicPr>
            <a:picLocks noChangeAspect="1"/>
          </p:cNvPicPr>
          <p:nvPr/>
        </p:nvPicPr>
        <p:blipFill>
          <a:blip r:embed="rId4"/>
          <a:stretch>
            <a:fillRect/>
          </a:stretch>
        </p:blipFill>
        <p:spPr>
          <a:xfrm>
            <a:off x="3726657" y="1271587"/>
            <a:ext cx="1768838" cy="4910999"/>
          </a:xfrm>
          <a:prstGeom prst="rect">
            <a:avLst/>
          </a:prstGeom>
        </p:spPr>
      </p:pic>
      <p:cxnSp>
        <p:nvCxnSpPr>
          <p:cNvPr id="8" name="Elbow Connector 7">
            <a:extLst>
              <a:ext uri="{FF2B5EF4-FFF2-40B4-BE49-F238E27FC236}">
                <a16:creationId xmlns:a16="http://schemas.microsoft.com/office/drawing/2014/main" id="{A4FEADA1-5C49-C42B-693C-ED48F896309E}"/>
              </a:ext>
            </a:extLst>
          </p:cNvPr>
          <p:cNvCxnSpPr>
            <a:stCxn id="3" idx="2"/>
            <a:endCxn id="4" idx="0"/>
          </p:cNvCxnSpPr>
          <p:nvPr/>
        </p:nvCxnSpPr>
        <p:spPr>
          <a:xfrm rot="5400000" flipH="1" flipV="1">
            <a:off x="737931" y="2240318"/>
            <a:ext cx="4841875" cy="2904414"/>
          </a:xfrm>
          <a:prstGeom prst="bentConnector5">
            <a:avLst>
              <a:gd name="adj1" fmla="val -4721"/>
              <a:gd name="adj2" fmla="val 56899"/>
              <a:gd name="adj3" fmla="val 104721"/>
            </a:avLst>
          </a:prstGeom>
          <a:ln w="28575">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CCE6333-9B31-151C-3E2E-6388395B4C54}"/>
              </a:ext>
            </a:extLst>
          </p:cNvPr>
          <p:cNvSpPr txBox="1"/>
          <p:nvPr/>
        </p:nvSpPr>
        <p:spPr>
          <a:xfrm>
            <a:off x="5896255" y="1366511"/>
            <a:ext cx="5907601"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img:Imaging</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class hosts 10 classes from the previous slide.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When using this class, the </a:t>
            </a:r>
            <a:r>
              <a:rPr lang="en-US" b="1" dirty="0" err="1">
                <a:latin typeface="Arial" panose="020B0604020202020204" pitchFamily="34" charset="0"/>
                <a:cs typeface="Arial" panose="020B0604020202020204" pitchFamily="34" charset="0"/>
              </a:rPr>
              <a:t>Local_Internal_Reference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must be used to establish the relationship between the data object and its imaging properties.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Depending on the attribute and classes used, some will be mandatory to fill (see next slides).  </a:t>
            </a:r>
          </a:p>
          <a:p>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ED56C38-1DD6-740E-A093-33C6505F2FEC}"/>
              </a:ext>
            </a:extLst>
          </p:cNvPr>
          <p:cNvSpPr txBox="1"/>
          <p:nvPr/>
        </p:nvSpPr>
        <p:spPr>
          <a:xfrm>
            <a:off x="7103374" y="4568159"/>
            <a:ext cx="3493361"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Local_Internal_Reference</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But then…. Up to the class used !</a:t>
            </a:r>
          </a:p>
        </p:txBody>
      </p:sp>
    </p:spTree>
    <p:extLst>
      <p:ext uri="{BB962C8B-B14F-4D97-AF65-F5344CB8AC3E}">
        <p14:creationId xmlns:p14="http://schemas.microsoft.com/office/powerpoint/2010/main" val="275703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ED8D3-BE4E-6111-84B0-B69D27188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0D64E-3CB1-E5E2-A510-39C8E2457BE5}"/>
              </a:ext>
            </a:extLst>
          </p:cNvPr>
          <p:cNvSpPr>
            <a:spLocks noGrp="1"/>
          </p:cNvSpPr>
          <p:nvPr>
            <p:ph type="title"/>
          </p:nvPr>
        </p:nvSpPr>
        <p:spPr/>
        <p:txBody>
          <a:bodyPr/>
          <a:lstStyle/>
          <a:p>
            <a:r>
              <a:rPr lang="en-US" dirty="0"/>
              <a:t>Imaging dictionary (</a:t>
            </a:r>
            <a:r>
              <a:rPr lang="en-US" dirty="0" err="1"/>
              <a:t>img</a:t>
            </a:r>
            <a:r>
              <a:rPr lang="en-US" dirty="0"/>
              <a:t>) </a:t>
            </a:r>
            <a:endParaRPr lang="en-ES"/>
          </a:p>
        </p:txBody>
      </p:sp>
      <p:sp>
        <p:nvSpPr>
          <p:cNvPr id="7" name="TextBox 6">
            <a:extLst>
              <a:ext uri="{FF2B5EF4-FFF2-40B4-BE49-F238E27FC236}">
                <a16:creationId xmlns:a16="http://schemas.microsoft.com/office/drawing/2014/main" id="{85F22E00-35FC-9F75-D795-22B226D53D95}"/>
              </a:ext>
            </a:extLst>
          </p:cNvPr>
          <p:cNvSpPr txBox="1"/>
          <p:nvPr/>
        </p:nvSpPr>
        <p:spPr>
          <a:xfrm>
            <a:off x="6600824" y="2122864"/>
            <a:ext cx="4586289"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Imaging</a:t>
            </a:r>
            <a:r>
              <a:rPr lang="en-US" dirty="0">
                <a:latin typeface="Arial" panose="020B0604020202020204" pitchFamily="34" charset="0"/>
                <a:cs typeface="Arial" panose="020B0604020202020204" pitchFamily="34" charset="0"/>
              </a:rPr>
              <a:t> class is used to logically relate the </a:t>
            </a:r>
            <a:r>
              <a:rPr lang="en-US" b="1" dirty="0" err="1">
                <a:latin typeface="Arial" panose="020B0604020202020204" pitchFamily="34" charset="0"/>
                <a:cs typeface="Arial" panose="020B0604020202020204" pitchFamily="34" charset="0"/>
              </a:rPr>
              <a:t>Commanded_Parameters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Instrument_State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 the data object(s) via the </a:t>
            </a:r>
            <a:r>
              <a:rPr lang="en-US" b="1" dirty="0" err="1">
                <a:latin typeface="Arial" panose="020B0604020202020204" pitchFamily="34" charset="0"/>
                <a:cs typeface="Arial" panose="020B0604020202020204" pitchFamily="34" charset="0"/>
              </a:rPr>
              <a:t>Local_Internal_Reference</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Detector</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Exposure</a:t>
            </a:r>
            <a:r>
              <a:rPr lang="en-US" dirty="0">
                <a:latin typeface="Arial" panose="020B0604020202020204" pitchFamily="34" charset="0"/>
                <a:cs typeface="Arial" panose="020B0604020202020204" pitchFamily="34" charset="0"/>
              </a:rPr>
              <a:t> classes are used to capture the imaging settings within the </a:t>
            </a:r>
            <a:r>
              <a:rPr lang="en-US" b="1" dirty="0" err="1">
                <a:latin typeface="Arial" panose="020B0604020202020204" pitchFamily="34" charset="0"/>
                <a:cs typeface="Arial" panose="020B0604020202020204" pitchFamily="34" charset="0"/>
              </a:rPr>
              <a:t>Commanded_Parameters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class, but could well be used outside the </a:t>
            </a:r>
            <a:r>
              <a:rPr lang="en-US" b="1" dirty="0">
                <a:latin typeface="Arial" panose="020B0604020202020204" pitchFamily="34" charset="0"/>
                <a:cs typeface="Arial" panose="020B0604020202020204" pitchFamily="34" charset="0"/>
              </a:rPr>
              <a:t>Imaging</a:t>
            </a:r>
            <a:r>
              <a:rPr lang="en-US" dirty="0">
                <a:latin typeface="Arial" panose="020B0604020202020204" pitchFamily="34" charset="0"/>
                <a:cs typeface="Arial" panose="020B0604020202020204" pitchFamily="34" charset="0"/>
              </a:rPr>
              <a:t> class.</a:t>
            </a:r>
          </a:p>
        </p:txBody>
      </p:sp>
      <p:pic>
        <p:nvPicPr>
          <p:cNvPr id="10" name="Picture 9">
            <a:extLst>
              <a:ext uri="{FF2B5EF4-FFF2-40B4-BE49-F238E27FC236}">
                <a16:creationId xmlns:a16="http://schemas.microsoft.com/office/drawing/2014/main" id="{2A25DF2D-9F31-F923-2BE8-5CBFF49B1391}"/>
              </a:ext>
            </a:extLst>
          </p:cNvPr>
          <p:cNvPicPr>
            <a:picLocks noChangeAspect="1"/>
          </p:cNvPicPr>
          <p:nvPr/>
        </p:nvPicPr>
        <p:blipFill>
          <a:blip r:embed="rId3"/>
          <a:stretch>
            <a:fillRect/>
          </a:stretch>
        </p:blipFill>
        <p:spPr>
          <a:xfrm>
            <a:off x="418306" y="1112837"/>
            <a:ext cx="5502132" cy="5159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36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1DAB-4508-D0DC-61FB-8C62C1B41682}"/>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EC94C4B4-E902-3732-4803-CEDB05CAD1D7}"/>
              </a:ext>
            </a:extLst>
          </p:cNvPr>
          <p:cNvPicPr>
            <a:picLocks noChangeAspect="1"/>
          </p:cNvPicPr>
          <p:nvPr/>
        </p:nvPicPr>
        <p:blipFill>
          <a:blip r:embed="rId3"/>
          <a:stretch>
            <a:fillRect/>
          </a:stretch>
        </p:blipFill>
        <p:spPr>
          <a:xfrm>
            <a:off x="7726609" y="4403725"/>
            <a:ext cx="3416300" cy="1905000"/>
          </a:xfrm>
          <a:prstGeom prst="rect">
            <a:avLst/>
          </a:prstGeom>
        </p:spPr>
      </p:pic>
      <p:sp>
        <p:nvSpPr>
          <p:cNvPr id="2" name="Title 1">
            <a:extLst>
              <a:ext uri="{FF2B5EF4-FFF2-40B4-BE49-F238E27FC236}">
                <a16:creationId xmlns:a16="http://schemas.microsoft.com/office/drawing/2014/main" id="{0F541838-9CAC-F1A6-64D8-56637390689F}"/>
              </a:ext>
            </a:extLst>
          </p:cNvPr>
          <p:cNvSpPr>
            <a:spLocks noGrp="1"/>
          </p:cNvSpPr>
          <p:nvPr>
            <p:ph type="title"/>
          </p:nvPr>
        </p:nvSpPr>
        <p:spPr/>
        <p:txBody>
          <a:bodyPr/>
          <a:lstStyle/>
          <a:p>
            <a:r>
              <a:rPr lang="en-US" dirty="0"/>
              <a:t>Imaging dictionary (</a:t>
            </a:r>
            <a:r>
              <a:rPr lang="en-US" dirty="0" err="1"/>
              <a:t>img</a:t>
            </a:r>
            <a:r>
              <a:rPr lang="en-US" dirty="0"/>
              <a:t>) </a:t>
            </a:r>
            <a:endParaRPr lang="en-ES"/>
          </a:p>
        </p:txBody>
      </p:sp>
      <p:pic>
        <p:nvPicPr>
          <p:cNvPr id="19" name="Picture 18">
            <a:extLst>
              <a:ext uri="{FF2B5EF4-FFF2-40B4-BE49-F238E27FC236}">
                <a16:creationId xmlns:a16="http://schemas.microsoft.com/office/drawing/2014/main" id="{77FC391F-9FE5-9F47-EF67-E7525606C6D2}"/>
              </a:ext>
            </a:extLst>
          </p:cNvPr>
          <p:cNvPicPr>
            <a:picLocks noChangeAspect="1"/>
          </p:cNvPicPr>
          <p:nvPr/>
        </p:nvPicPr>
        <p:blipFill>
          <a:blip r:embed="rId4"/>
          <a:stretch>
            <a:fillRect/>
          </a:stretch>
        </p:blipFill>
        <p:spPr>
          <a:xfrm>
            <a:off x="8529884" y="977900"/>
            <a:ext cx="3098800" cy="3238500"/>
          </a:xfrm>
          <a:prstGeom prst="rect">
            <a:avLst/>
          </a:prstGeom>
        </p:spPr>
      </p:pic>
      <p:pic>
        <p:nvPicPr>
          <p:cNvPr id="20" name="Picture 19">
            <a:extLst>
              <a:ext uri="{FF2B5EF4-FFF2-40B4-BE49-F238E27FC236}">
                <a16:creationId xmlns:a16="http://schemas.microsoft.com/office/drawing/2014/main" id="{E99BD479-378A-5F7B-0D91-41FFC2E3B4AE}"/>
              </a:ext>
            </a:extLst>
          </p:cNvPr>
          <p:cNvPicPr>
            <a:picLocks noChangeAspect="1"/>
          </p:cNvPicPr>
          <p:nvPr/>
        </p:nvPicPr>
        <p:blipFill>
          <a:blip r:embed="rId5"/>
          <a:stretch>
            <a:fillRect/>
          </a:stretch>
        </p:blipFill>
        <p:spPr>
          <a:xfrm>
            <a:off x="5308500" y="1149350"/>
            <a:ext cx="3073400" cy="3568700"/>
          </a:xfrm>
          <a:prstGeom prst="rect">
            <a:avLst/>
          </a:prstGeom>
        </p:spPr>
      </p:pic>
      <p:pic>
        <p:nvPicPr>
          <p:cNvPr id="21" name="Picture 20">
            <a:extLst>
              <a:ext uri="{FF2B5EF4-FFF2-40B4-BE49-F238E27FC236}">
                <a16:creationId xmlns:a16="http://schemas.microsoft.com/office/drawing/2014/main" id="{AB6B32AE-E02F-1D6C-6622-ABEA10BF9B68}"/>
              </a:ext>
            </a:extLst>
          </p:cNvPr>
          <p:cNvPicPr>
            <a:picLocks noChangeAspect="1"/>
          </p:cNvPicPr>
          <p:nvPr/>
        </p:nvPicPr>
        <p:blipFill>
          <a:blip r:embed="rId6"/>
          <a:stretch>
            <a:fillRect/>
          </a:stretch>
        </p:blipFill>
        <p:spPr>
          <a:xfrm>
            <a:off x="1871216" y="956900"/>
            <a:ext cx="3213100" cy="3124200"/>
          </a:xfrm>
          <a:prstGeom prst="rect">
            <a:avLst/>
          </a:prstGeom>
        </p:spPr>
      </p:pic>
      <p:pic>
        <p:nvPicPr>
          <p:cNvPr id="24" name="Picture 23">
            <a:extLst>
              <a:ext uri="{FF2B5EF4-FFF2-40B4-BE49-F238E27FC236}">
                <a16:creationId xmlns:a16="http://schemas.microsoft.com/office/drawing/2014/main" id="{53133CD9-EEDC-428E-F6C9-E999BD43C66A}"/>
              </a:ext>
            </a:extLst>
          </p:cNvPr>
          <p:cNvPicPr>
            <a:picLocks noChangeAspect="1"/>
          </p:cNvPicPr>
          <p:nvPr/>
        </p:nvPicPr>
        <p:blipFill>
          <a:blip r:embed="rId7"/>
          <a:stretch>
            <a:fillRect/>
          </a:stretch>
        </p:blipFill>
        <p:spPr>
          <a:xfrm>
            <a:off x="3649216" y="4892675"/>
            <a:ext cx="2870200" cy="927100"/>
          </a:xfrm>
          <a:prstGeom prst="rect">
            <a:avLst/>
          </a:prstGeom>
        </p:spPr>
      </p:pic>
      <p:pic>
        <p:nvPicPr>
          <p:cNvPr id="26" name="Picture 25">
            <a:extLst>
              <a:ext uri="{FF2B5EF4-FFF2-40B4-BE49-F238E27FC236}">
                <a16:creationId xmlns:a16="http://schemas.microsoft.com/office/drawing/2014/main" id="{668E660F-D715-E643-0D10-9BC50B60049A}"/>
              </a:ext>
            </a:extLst>
          </p:cNvPr>
          <p:cNvPicPr>
            <a:picLocks noChangeAspect="1"/>
          </p:cNvPicPr>
          <p:nvPr/>
        </p:nvPicPr>
        <p:blipFill>
          <a:blip r:embed="rId8"/>
          <a:stretch>
            <a:fillRect/>
          </a:stretch>
        </p:blipFill>
        <p:spPr>
          <a:xfrm>
            <a:off x="110332" y="3270250"/>
            <a:ext cx="3149600" cy="2895600"/>
          </a:xfrm>
          <a:prstGeom prst="rect">
            <a:avLst/>
          </a:prstGeom>
        </p:spPr>
      </p:pic>
    </p:spTree>
    <p:extLst>
      <p:ext uri="{BB962C8B-B14F-4D97-AF65-F5344CB8AC3E}">
        <p14:creationId xmlns:p14="http://schemas.microsoft.com/office/powerpoint/2010/main" val="306236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40ABD-409E-4125-E082-3854E936A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FB9B4-8BE1-D636-0CBB-03B4D9C9681D}"/>
              </a:ext>
            </a:extLst>
          </p:cNvPr>
          <p:cNvSpPr>
            <a:spLocks noGrp="1"/>
          </p:cNvSpPr>
          <p:nvPr>
            <p:ph type="title"/>
          </p:nvPr>
        </p:nvSpPr>
        <p:spPr/>
        <p:txBody>
          <a:bodyPr/>
          <a:lstStyle/>
          <a:p>
            <a:r>
              <a:rPr lang="en-US" dirty="0"/>
              <a:t>Imaging dictionary (</a:t>
            </a:r>
            <a:r>
              <a:rPr lang="en-US" dirty="0" err="1"/>
              <a:t>img</a:t>
            </a:r>
            <a:r>
              <a:rPr lang="en-US" dirty="0"/>
              <a:t>) </a:t>
            </a:r>
            <a:endParaRPr lang="en-ES"/>
          </a:p>
        </p:txBody>
      </p:sp>
      <p:pic>
        <p:nvPicPr>
          <p:cNvPr id="22" name="Picture 21">
            <a:extLst>
              <a:ext uri="{FF2B5EF4-FFF2-40B4-BE49-F238E27FC236}">
                <a16:creationId xmlns:a16="http://schemas.microsoft.com/office/drawing/2014/main" id="{6F7D622F-7243-E752-3A53-C3E4A68DE287}"/>
              </a:ext>
            </a:extLst>
          </p:cNvPr>
          <p:cNvPicPr>
            <a:picLocks noChangeAspect="1"/>
          </p:cNvPicPr>
          <p:nvPr/>
        </p:nvPicPr>
        <p:blipFill>
          <a:blip r:embed="rId3"/>
          <a:stretch>
            <a:fillRect/>
          </a:stretch>
        </p:blipFill>
        <p:spPr>
          <a:xfrm>
            <a:off x="184151" y="1084263"/>
            <a:ext cx="4368800" cy="5219700"/>
          </a:xfrm>
          <a:prstGeom prst="rect">
            <a:avLst/>
          </a:prstGeom>
        </p:spPr>
      </p:pic>
      <p:pic>
        <p:nvPicPr>
          <p:cNvPr id="3" name="Picture 2">
            <a:extLst>
              <a:ext uri="{FF2B5EF4-FFF2-40B4-BE49-F238E27FC236}">
                <a16:creationId xmlns:a16="http://schemas.microsoft.com/office/drawing/2014/main" id="{6E3DC29A-59D8-F0D1-8C5D-C5DAFBB45138}"/>
              </a:ext>
            </a:extLst>
          </p:cNvPr>
          <p:cNvPicPr>
            <a:picLocks noChangeAspect="1"/>
          </p:cNvPicPr>
          <p:nvPr/>
        </p:nvPicPr>
        <p:blipFill>
          <a:blip r:embed="rId4"/>
          <a:stretch>
            <a:fillRect/>
          </a:stretch>
        </p:blipFill>
        <p:spPr>
          <a:xfrm>
            <a:off x="4657726" y="1084263"/>
            <a:ext cx="3898900" cy="4000500"/>
          </a:xfrm>
          <a:prstGeom prst="rect">
            <a:avLst/>
          </a:prstGeom>
        </p:spPr>
      </p:pic>
      <p:pic>
        <p:nvPicPr>
          <p:cNvPr id="4" name="Picture 3">
            <a:extLst>
              <a:ext uri="{FF2B5EF4-FFF2-40B4-BE49-F238E27FC236}">
                <a16:creationId xmlns:a16="http://schemas.microsoft.com/office/drawing/2014/main" id="{3F788B1D-1633-B341-93CB-59868291C804}"/>
              </a:ext>
            </a:extLst>
          </p:cNvPr>
          <p:cNvPicPr>
            <a:picLocks noChangeAspect="1"/>
          </p:cNvPicPr>
          <p:nvPr/>
        </p:nvPicPr>
        <p:blipFill>
          <a:blip r:embed="rId5"/>
          <a:stretch>
            <a:fillRect/>
          </a:stretch>
        </p:blipFill>
        <p:spPr>
          <a:xfrm>
            <a:off x="8800800" y="1084263"/>
            <a:ext cx="3048000" cy="3556000"/>
          </a:xfrm>
          <a:prstGeom prst="rect">
            <a:avLst/>
          </a:prstGeom>
        </p:spPr>
      </p:pic>
    </p:spTree>
    <p:extLst>
      <p:ext uri="{BB962C8B-B14F-4D97-AF65-F5344CB8AC3E}">
        <p14:creationId xmlns:p14="http://schemas.microsoft.com/office/powerpoint/2010/main" val="1114123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D631A-0DC3-2E8A-6FEB-9ABE1D9A33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DBE7B-0E30-7244-9CC9-F491A56C3E88}"/>
              </a:ext>
            </a:extLst>
          </p:cNvPr>
          <p:cNvSpPr>
            <a:spLocks noGrp="1"/>
          </p:cNvSpPr>
          <p:nvPr>
            <p:ph type="title"/>
          </p:nvPr>
        </p:nvSpPr>
        <p:spPr/>
        <p:txBody>
          <a:bodyPr/>
          <a:lstStyle/>
          <a:p>
            <a:r>
              <a:rPr lang="en-US" dirty="0"/>
              <a:t>Imaging dictionary (</a:t>
            </a:r>
            <a:r>
              <a:rPr lang="en-US" dirty="0" err="1"/>
              <a:t>img</a:t>
            </a:r>
            <a:r>
              <a:rPr lang="en-US" dirty="0"/>
              <a:t>) </a:t>
            </a:r>
            <a:endParaRPr lang="en-ES"/>
          </a:p>
        </p:txBody>
      </p:sp>
      <p:pic>
        <p:nvPicPr>
          <p:cNvPr id="5" name="Picture 4">
            <a:extLst>
              <a:ext uri="{FF2B5EF4-FFF2-40B4-BE49-F238E27FC236}">
                <a16:creationId xmlns:a16="http://schemas.microsoft.com/office/drawing/2014/main" id="{ED382E4B-DF66-5006-59BF-21770EFE610B}"/>
              </a:ext>
            </a:extLst>
          </p:cNvPr>
          <p:cNvPicPr>
            <a:picLocks noChangeAspect="1"/>
          </p:cNvPicPr>
          <p:nvPr/>
        </p:nvPicPr>
        <p:blipFill>
          <a:blip r:embed="rId3"/>
          <a:stretch>
            <a:fillRect/>
          </a:stretch>
        </p:blipFill>
        <p:spPr>
          <a:xfrm>
            <a:off x="1201838" y="1671637"/>
            <a:ext cx="3352800" cy="4000500"/>
          </a:xfrm>
          <a:prstGeom prst="rect">
            <a:avLst/>
          </a:prstGeom>
        </p:spPr>
      </p:pic>
      <p:pic>
        <p:nvPicPr>
          <p:cNvPr id="6" name="Picture 5">
            <a:extLst>
              <a:ext uri="{FF2B5EF4-FFF2-40B4-BE49-F238E27FC236}">
                <a16:creationId xmlns:a16="http://schemas.microsoft.com/office/drawing/2014/main" id="{4E0571E4-3130-1835-0218-8F335B03B11E}"/>
              </a:ext>
            </a:extLst>
          </p:cNvPr>
          <p:cNvPicPr>
            <a:picLocks noChangeAspect="1"/>
          </p:cNvPicPr>
          <p:nvPr/>
        </p:nvPicPr>
        <p:blipFill>
          <a:blip r:embed="rId4"/>
          <a:stretch>
            <a:fillRect/>
          </a:stretch>
        </p:blipFill>
        <p:spPr>
          <a:xfrm>
            <a:off x="6299581" y="1028700"/>
            <a:ext cx="2742242" cy="5286375"/>
          </a:xfrm>
          <a:prstGeom prst="rect">
            <a:avLst/>
          </a:prstGeom>
        </p:spPr>
      </p:pic>
    </p:spTree>
    <p:extLst>
      <p:ext uri="{BB962C8B-B14F-4D97-AF65-F5344CB8AC3E}">
        <p14:creationId xmlns:p14="http://schemas.microsoft.com/office/powerpoint/2010/main" val="3402254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313A3-00BF-6F29-0CBF-D03EF78D7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3EB61-9EA6-AA0B-7620-47B8AA61892E}"/>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sp>
        <p:nvSpPr>
          <p:cNvPr id="3" name="Content Placeholder 2">
            <a:extLst>
              <a:ext uri="{FF2B5EF4-FFF2-40B4-BE49-F238E27FC236}">
                <a16:creationId xmlns:a16="http://schemas.microsoft.com/office/drawing/2014/main" id="{FC7222BD-F28F-726D-EFA7-8275E5450CFF}"/>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a:t>
            </a:r>
            <a:r>
              <a:rPr lang="en-US" dirty="0">
                <a:solidFill>
                  <a:schemeClr val="accent6">
                    <a:lumMod val="10000"/>
                  </a:schemeClr>
                </a:solidFill>
              </a:rPr>
              <a:t> Provide geometry information relevant to the products for both Orbiter data and Lander data, as well as display definitions. The dictionary may be complex to use, but useful for performing searches based on geometry. Some support information: </a:t>
            </a:r>
            <a:r>
              <a:rPr lang="en-US" dirty="0">
                <a:hlinkClick r:id="rId3"/>
              </a:rPr>
              <a:t>https://s2e2.cosmos.esa.int/confluence/display/PSAPUB1/7.+Geometry</a:t>
            </a:r>
            <a:r>
              <a:rPr lang="en-US" dirty="0"/>
              <a:t> </a:t>
            </a:r>
            <a:endParaRPr lang="en-US" dirty="0">
              <a:solidFill>
                <a:schemeClr val="accent6">
                  <a:lumMod val="10000"/>
                </a:schemeClr>
              </a:solidFill>
            </a:endParaRPr>
          </a:p>
          <a:p>
            <a:r>
              <a:rPr lang="en-US" b="1" dirty="0">
                <a:solidFill>
                  <a:schemeClr val="accent6">
                    <a:lumMod val="10000"/>
                  </a:schemeClr>
                </a:solidFill>
              </a:rPr>
              <a:t>GitHub: </a:t>
            </a:r>
            <a:r>
              <a:rPr lang="en-US" dirty="0">
                <a:solidFill>
                  <a:schemeClr val="accent6">
                    <a:lumMod val="10000"/>
                  </a:schemeClr>
                </a:solidFill>
                <a:hlinkClick r:id="rId4"/>
              </a:rPr>
              <a:t>https://github.com/pds-data-dictionaries/ldd-geom</a:t>
            </a:r>
            <a:endParaRPr lang="en-US" dirty="0">
              <a:solidFill>
                <a:schemeClr val="accent6">
                  <a:lumMod val="10000"/>
                </a:schemeClr>
              </a:solidFill>
            </a:endParaRPr>
          </a:p>
          <a:p>
            <a:endParaRPr lang="en-US" dirty="0">
              <a:solidFill>
                <a:schemeClr val="accent6">
                  <a:lumMod val="10000"/>
                </a:schemeClr>
              </a:solidFill>
            </a:endParaRPr>
          </a:p>
        </p:txBody>
      </p:sp>
      <p:sp>
        <p:nvSpPr>
          <p:cNvPr id="6" name="TextBox 5">
            <a:extLst>
              <a:ext uri="{FF2B5EF4-FFF2-40B4-BE49-F238E27FC236}">
                <a16:creationId xmlns:a16="http://schemas.microsoft.com/office/drawing/2014/main" id="{35D8E4D3-2CC6-382F-F043-519FF015023D}"/>
              </a:ext>
            </a:extLst>
          </p:cNvPr>
          <p:cNvSpPr txBox="1"/>
          <p:nvPr/>
        </p:nvSpPr>
        <p:spPr>
          <a:xfrm>
            <a:off x="6828183" y="2559227"/>
            <a:ext cx="4729161"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SPICE_Kernel_Files</a:t>
            </a:r>
            <a:r>
              <a:rPr lang="en-US" dirty="0">
                <a:solidFill>
                  <a:schemeClr val="accent6">
                    <a:lumMod val="10000"/>
                  </a:schemeClr>
                </a:solidFill>
                <a:latin typeface="Arial" panose="020B0604020202020204" pitchFamily="34" charset="0"/>
                <a:cs typeface="Arial" panose="020B0604020202020204" pitchFamily="34" charset="0"/>
              </a:rPr>
              <a:t> is not formally mandatory, but required for traceability of SPICE computation. </a:t>
            </a:r>
          </a:p>
          <a:p>
            <a:pPr marL="285750" indent="-285750">
              <a:buFont typeface="Arial" panose="020B0604020202020204" pitchFamily="34" charset="0"/>
              <a:buChar char="•"/>
            </a:pP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Then… up to the class used ! </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09F103A-4E52-4CCC-C046-A829F34D2CDA}"/>
              </a:ext>
            </a:extLst>
          </p:cNvPr>
          <p:cNvPicPr>
            <a:picLocks noChangeAspect="1"/>
          </p:cNvPicPr>
          <p:nvPr/>
        </p:nvPicPr>
        <p:blipFill>
          <a:blip r:embed="rId5"/>
          <a:stretch>
            <a:fillRect/>
          </a:stretch>
        </p:blipFill>
        <p:spPr>
          <a:xfrm>
            <a:off x="240938" y="2443162"/>
            <a:ext cx="6160189" cy="3909157"/>
          </a:xfrm>
          <a:prstGeom prst="rect">
            <a:avLst/>
          </a:prstGeom>
        </p:spPr>
      </p:pic>
      <p:sp>
        <p:nvSpPr>
          <p:cNvPr id="8" name="TextBox 7">
            <a:extLst>
              <a:ext uri="{FF2B5EF4-FFF2-40B4-BE49-F238E27FC236}">
                <a16:creationId xmlns:a16="http://schemas.microsoft.com/office/drawing/2014/main" id="{1FF8194F-26ED-74C0-62CF-C4586A157D89}"/>
              </a:ext>
            </a:extLst>
          </p:cNvPr>
          <p:cNvSpPr txBox="1"/>
          <p:nvPr/>
        </p:nvSpPr>
        <p:spPr>
          <a:xfrm>
            <a:off x="6828183" y="4597993"/>
            <a:ext cx="5029644" cy="1754326"/>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geom:Expanded_Geometry</a:t>
            </a:r>
            <a:r>
              <a:rPr lang="en-US" dirty="0">
                <a:latin typeface="Arial" panose="020B0604020202020204" pitchFamily="34" charset="0"/>
                <a:cs typeface="Arial" panose="020B0604020202020204" pitchFamily="34" charset="0"/>
              </a:rPr>
              <a:t> used for linking the geometry with: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data object in the same product (</a:t>
            </a:r>
            <a:r>
              <a:rPr lang="en-US" b="1" dirty="0" err="1">
                <a:latin typeface="Arial" panose="020B0604020202020204" pitchFamily="34" charset="0"/>
                <a:cs typeface="Arial" panose="020B0604020202020204" pitchFamily="34" charset="0"/>
              </a:rPr>
              <a:t>Local_Internal_Reference</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data product providing the geometry as separate product (</a:t>
            </a:r>
            <a:r>
              <a:rPr lang="en-US" b="1" dirty="0" err="1">
                <a:latin typeface="Arial" panose="020B0604020202020204" pitchFamily="34" charset="0"/>
                <a:cs typeface="Arial" panose="020B0604020202020204" pitchFamily="34" charset="0"/>
              </a:rPr>
              <a:t>Internal_Reference</a:t>
            </a:r>
            <a:r>
              <a:rPr lang="en-US" dirty="0">
                <a:latin typeface="Arial" panose="020B0604020202020204" pitchFamily="34" charset="0"/>
                <a:cs typeface="Arial" panose="020B0604020202020204" pitchFamily="34" charset="0"/>
              </a:rPr>
              <a:t>)</a:t>
            </a:r>
          </a:p>
        </p:txBody>
      </p:sp>
      <p:cxnSp>
        <p:nvCxnSpPr>
          <p:cNvPr id="10" name="Straight Arrow Connector 9">
            <a:extLst>
              <a:ext uri="{FF2B5EF4-FFF2-40B4-BE49-F238E27FC236}">
                <a16:creationId xmlns:a16="http://schemas.microsoft.com/office/drawing/2014/main" id="{A10F1248-6AE1-9751-7D77-306FC1968EB2}"/>
              </a:ext>
            </a:extLst>
          </p:cNvPr>
          <p:cNvCxnSpPr/>
          <p:nvPr/>
        </p:nvCxnSpPr>
        <p:spPr>
          <a:xfrm>
            <a:off x="4471988" y="5057775"/>
            <a:ext cx="22059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583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B7B8-8261-FEB8-794F-B88F9A70EC37}"/>
              </a:ext>
            </a:extLst>
          </p:cNvPr>
          <p:cNvSpPr>
            <a:spLocks noGrp="1"/>
          </p:cNvSpPr>
          <p:nvPr>
            <p:ph type="title"/>
          </p:nvPr>
        </p:nvSpPr>
        <p:spPr/>
        <p:txBody>
          <a:bodyPr/>
          <a:lstStyle/>
          <a:p>
            <a:r>
              <a:rPr lang="en-US" dirty="0"/>
              <a:t>Take home message</a:t>
            </a:r>
            <a:endParaRPr lang="en-ES"/>
          </a:p>
        </p:txBody>
      </p:sp>
      <p:sp>
        <p:nvSpPr>
          <p:cNvPr id="3" name="Content Placeholder 2">
            <a:extLst>
              <a:ext uri="{FF2B5EF4-FFF2-40B4-BE49-F238E27FC236}">
                <a16:creationId xmlns:a16="http://schemas.microsoft.com/office/drawing/2014/main" id="{6F2E6E0F-4C90-7471-E210-0904A7D21A84}"/>
              </a:ext>
            </a:extLst>
          </p:cNvPr>
          <p:cNvSpPr>
            <a:spLocks noGrp="1"/>
          </p:cNvSpPr>
          <p:nvPr>
            <p:ph idx="1"/>
          </p:nvPr>
        </p:nvSpPr>
        <p:spPr>
          <a:xfrm>
            <a:off x="219600" y="1007917"/>
            <a:ext cx="11764800" cy="5202275"/>
          </a:xfrm>
        </p:spPr>
        <p:txBody>
          <a:bodyPr/>
          <a:lstStyle/>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Make your data discoverable in the archive thanks to their metadata ! </a:t>
            </a:r>
          </a:p>
          <a:p>
            <a:pPr marL="1067076" lvl="1" indent="-285750">
              <a:buFont typeface="Arial" panose="020B0604020202020204" pitchFamily="34" charset="0"/>
              <a:buChar char="•"/>
            </a:pPr>
            <a:r>
              <a:rPr lang="en-US" dirty="0">
                <a:solidFill>
                  <a:schemeClr val="tx1"/>
                </a:solidFill>
              </a:rPr>
              <a:t>An archive search is not looking at the data content, but at the metadata. </a:t>
            </a:r>
          </a:p>
          <a:p>
            <a:pPr marL="1067076" lvl="1" indent="-285750">
              <a:buFont typeface="Arial" panose="020B0604020202020204" pitchFamily="34" charset="0"/>
              <a:buChar char="•"/>
            </a:pPr>
            <a:r>
              <a:rPr lang="en-US" dirty="0">
                <a:solidFill>
                  <a:schemeClr val="tx1"/>
                </a:solidFill>
              </a:rPr>
              <a:t>PDS4 Common (core) dictionary to capture the basics.</a:t>
            </a:r>
          </a:p>
          <a:p>
            <a:pPr marL="1067076" lvl="1" indent="-285750">
              <a:buFont typeface="Arial" panose="020B0604020202020204" pitchFamily="34" charset="0"/>
              <a:buChar char="•"/>
            </a:pPr>
            <a:r>
              <a:rPr lang="en-US" dirty="0">
                <a:solidFill>
                  <a:schemeClr val="tx1"/>
                </a:solidFill>
              </a:rPr>
              <a:t>PDS4 Discipline Dictionaries to capture the specifics. </a:t>
            </a:r>
          </a:p>
          <a:p>
            <a:pPr marL="1067076" lvl="1"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When identifying the metadata of a PDS4 product, look into the existing Discipline Dictionaries</a:t>
            </a:r>
          </a:p>
          <a:p>
            <a:pPr marL="1067076" lvl="1" indent="-285750">
              <a:buFont typeface="Arial" panose="020B0604020202020204" pitchFamily="34" charset="0"/>
              <a:buChar char="•"/>
            </a:pPr>
            <a:r>
              <a:rPr lang="en-US" dirty="0">
                <a:solidFill>
                  <a:schemeClr val="tx1"/>
                </a:solidFill>
              </a:rPr>
              <a:t>Interoperability of the archives and discoverability data products rely on common practices.</a:t>
            </a:r>
          </a:p>
          <a:p>
            <a:pPr marL="1067076" lvl="1" indent="-285750">
              <a:buFont typeface="Arial" panose="020B0604020202020204" pitchFamily="34" charset="0"/>
              <a:buChar char="•"/>
            </a:pPr>
            <a:r>
              <a:rPr lang="en-US" dirty="0">
                <a:solidFill>
                  <a:schemeClr val="tx1"/>
                </a:solidFill>
              </a:rPr>
              <a:t>As much as possible, re-use pre-defined attributes.</a:t>
            </a:r>
          </a:p>
        </p:txBody>
      </p:sp>
    </p:spTree>
    <p:extLst>
      <p:ext uri="{BB962C8B-B14F-4D97-AF65-F5344CB8AC3E}">
        <p14:creationId xmlns:p14="http://schemas.microsoft.com/office/powerpoint/2010/main" val="264314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70417-BF24-B310-68E7-8C27CCCF3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70889-D87E-BC66-BF76-F2826E95CA0C}"/>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pic>
        <p:nvPicPr>
          <p:cNvPr id="8" name="Picture 7">
            <a:extLst>
              <a:ext uri="{FF2B5EF4-FFF2-40B4-BE49-F238E27FC236}">
                <a16:creationId xmlns:a16="http://schemas.microsoft.com/office/drawing/2014/main" id="{54F4FE96-4985-EF7E-9007-7B87F35B5694}"/>
              </a:ext>
            </a:extLst>
          </p:cNvPr>
          <p:cNvPicPr>
            <a:picLocks noChangeAspect="1"/>
          </p:cNvPicPr>
          <p:nvPr/>
        </p:nvPicPr>
        <p:blipFill>
          <a:blip r:embed="rId3"/>
          <a:srcRect b="9317"/>
          <a:stretch/>
        </p:blipFill>
        <p:spPr>
          <a:xfrm>
            <a:off x="313631" y="1994101"/>
            <a:ext cx="7213247" cy="4171951"/>
          </a:xfrm>
          <a:prstGeom prst="rect">
            <a:avLst/>
          </a:prstGeom>
        </p:spPr>
      </p:pic>
      <p:pic>
        <p:nvPicPr>
          <p:cNvPr id="17" name="Picture 16">
            <a:extLst>
              <a:ext uri="{FF2B5EF4-FFF2-40B4-BE49-F238E27FC236}">
                <a16:creationId xmlns:a16="http://schemas.microsoft.com/office/drawing/2014/main" id="{4C208AF3-89E2-BE30-6E18-7D2BBF5343F3}"/>
              </a:ext>
            </a:extLst>
          </p:cNvPr>
          <p:cNvPicPr>
            <a:picLocks noChangeAspect="1"/>
          </p:cNvPicPr>
          <p:nvPr/>
        </p:nvPicPr>
        <p:blipFill>
          <a:blip r:embed="rId4"/>
          <a:stretch>
            <a:fillRect/>
          </a:stretch>
        </p:blipFill>
        <p:spPr>
          <a:xfrm>
            <a:off x="8142684" y="2004782"/>
            <a:ext cx="2259806" cy="1422841"/>
          </a:xfrm>
          <a:prstGeom prst="rect">
            <a:avLst/>
          </a:prstGeom>
          <a:ln>
            <a:solidFill>
              <a:schemeClr val="tx1"/>
            </a:solid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C6083BCD-CF2B-96A3-EFB4-3E840BE25345}"/>
              </a:ext>
            </a:extLst>
          </p:cNvPr>
          <p:cNvSpPr txBox="1"/>
          <p:nvPr/>
        </p:nvSpPr>
        <p:spPr>
          <a:xfrm>
            <a:off x="216000" y="1033885"/>
            <a:ext cx="11799788" cy="646331"/>
          </a:xfrm>
          <a:prstGeom prst="rect">
            <a:avLst/>
          </a:prstGeom>
          <a:noFill/>
        </p:spPr>
        <p:txBody>
          <a:bodyPr wrap="square">
            <a:spAutoFit/>
          </a:bodyPr>
          <a:lstStyle/>
          <a:p>
            <a:r>
              <a:rPr lang="en-US" b="1" dirty="0" err="1">
                <a:latin typeface="Arial" panose="020B0604020202020204" pitchFamily="34" charset="0"/>
                <a:cs typeface="Arial" panose="020B0604020202020204" pitchFamily="34" charset="0"/>
              </a:rPr>
              <a:t>geom:Image_Display_Geometry</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to describe the orientation of the image content as displayed in the </a:t>
            </a:r>
            <a:r>
              <a:rPr lang="en-US" dirty="0" err="1">
                <a:latin typeface="Arial" panose="020B0604020202020204" pitchFamily="34" charset="0"/>
                <a:cs typeface="Arial" panose="020B0604020202020204" pitchFamily="34" charset="0"/>
              </a:rPr>
              <a:t>disp:Display_Direction</a:t>
            </a:r>
            <a:r>
              <a:rPr lang="en-US" dirty="0">
                <a:latin typeface="Arial" panose="020B0604020202020204" pitchFamily="34" charset="0"/>
                <a:cs typeface="Arial" panose="020B0604020202020204" pitchFamily="34" charset="0"/>
              </a:rPr>
              <a:t> class.</a:t>
            </a:r>
          </a:p>
        </p:txBody>
      </p:sp>
      <p:cxnSp>
        <p:nvCxnSpPr>
          <p:cNvPr id="21" name="Straight Arrow Connector 20">
            <a:extLst>
              <a:ext uri="{FF2B5EF4-FFF2-40B4-BE49-F238E27FC236}">
                <a16:creationId xmlns:a16="http://schemas.microsoft.com/office/drawing/2014/main" id="{4B7C1B24-9DC3-4EDD-C8D1-026CE8FB7B4D}"/>
              </a:ext>
            </a:extLst>
          </p:cNvPr>
          <p:cNvCxnSpPr/>
          <p:nvPr/>
        </p:nvCxnSpPr>
        <p:spPr>
          <a:xfrm>
            <a:off x="7258050" y="4386263"/>
            <a:ext cx="985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3413A7B-7BA0-E1A9-D40C-D65F42FE6452}"/>
              </a:ext>
            </a:extLst>
          </p:cNvPr>
          <p:cNvSpPr txBox="1"/>
          <p:nvPr/>
        </p:nvSpPr>
        <p:spPr>
          <a:xfrm>
            <a:off x="8247152" y="3901515"/>
            <a:ext cx="361663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In-orbit mission where the full </a:t>
            </a:r>
            <a:r>
              <a:rPr lang="en-US" dirty="0" err="1">
                <a:latin typeface="Arial" panose="020B0604020202020204" pitchFamily="34" charset="0"/>
                <a:cs typeface="Arial" panose="020B0604020202020204" pitchFamily="34" charset="0"/>
              </a:rPr>
              <a:t>FoV</a:t>
            </a:r>
            <a:r>
              <a:rPr lang="en-US" dirty="0">
                <a:latin typeface="Arial" panose="020B0604020202020204" pitchFamily="34" charset="0"/>
                <a:cs typeface="Arial" panose="020B0604020202020204" pitchFamily="34" charset="0"/>
              </a:rPr>
              <a:t> is on the surface</a:t>
            </a:r>
          </a:p>
        </p:txBody>
      </p:sp>
      <p:cxnSp>
        <p:nvCxnSpPr>
          <p:cNvPr id="23" name="Straight Arrow Connector 22">
            <a:extLst>
              <a:ext uri="{FF2B5EF4-FFF2-40B4-BE49-F238E27FC236}">
                <a16:creationId xmlns:a16="http://schemas.microsoft.com/office/drawing/2014/main" id="{61A05F02-FAC4-8F35-422C-25529E0C7662}"/>
              </a:ext>
            </a:extLst>
          </p:cNvPr>
          <p:cNvCxnSpPr>
            <a:cxnSpLocks/>
          </p:cNvCxnSpPr>
          <p:nvPr/>
        </p:nvCxnSpPr>
        <p:spPr>
          <a:xfrm>
            <a:off x="7053262" y="4867265"/>
            <a:ext cx="10894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E608445-E1D5-866E-13FB-2A38108E30EA}"/>
              </a:ext>
            </a:extLst>
          </p:cNvPr>
          <p:cNvSpPr txBox="1"/>
          <p:nvPr/>
        </p:nvSpPr>
        <p:spPr>
          <a:xfrm>
            <a:off x="8243888" y="4637988"/>
            <a:ext cx="361663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Flyby/tour mission where the full </a:t>
            </a:r>
            <a:r>
              <a:rPr lang="en-US" dirty="0" err="1">
                <a:latin typeface="Arial" panose="020B0604020202020204" pitchFamily="34" charset="0"/>
                <a:cs typeface="Arial" panose="020B0604020202020204" pitchFamily="34" charset="0"/>
              </a:rPr>
              <a:t>FoV</a:t>
            </a:r>
            <a:r>
              <a:rPr lang="en-US" dirty="0">
                <a:latin typeface="Arial" panose="020B0604020202020204" pitchFamily="34" charset="0"/>
                <a:cs typeface="Arial" panose="020B0604020202020204" pitchFamily="34" charset="0"/>
              </a:rPr>
              <a:t> is not on the surface</a:t>
            </a:r>
          </a:p>
        </p:txBody>
      </p:sp>
      <p:cxnSp>
        <p:nvCxnSpPr>
          <p:cNvPr id="26" name="Straight Arrow Connector 25">
            <a:extLst>
              <a:ext uri="{FF2B5EF4-FFF2-40B4-BE49-F238E27FC236}">
                <a16:creationId xmlns:a16="http://schemas.microsoft.com/office/drawing/2014/main" id="{71264F29-4440-7CFC-FBF8-F9ACA8EEFB99}"/>
              </a:ext>
            </a:extLst>
          </p:cNvPr>
          <p:cNvCxnSpPr>
            <a:cxnSpLocks/>
            <a:endCxn id="17" idx="1"/>
          </p:cNvCxnSpPr>
          <p:nvPr/>
        </p:nvCxnSpPr>
        <p:spPr>
          <a:xfrm flipV="1">
            <a:off x="6357938" y="2716203"/>
            <a:ext cx="1784746" cy="709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827D023-840F-BA67-F29C-017E14ADC5F3}"/>
              </a:ext>
            </a:extLst>
          </p:cNvPr>
          <p:cNvCxnSpPr>
            <a:cxnSpLocks/>
            <a:endCxn id="17" idx="1"/>
          </p:cNvCxnSpPr>
          <p:nvPr/>
        </p:nvCxnSpPr>
        <p:spPr>
          <a:xfrm flipV="1">
            <a:off x="6586538" y="2716203"/>
            <a:ext cx="1556146" cy="119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48C19CEB-42BD-5131-D2A6-CB4D6D7D1807}"/>
              </a:ext>
            </a:extLst>
          </p:cNvPr>
          <p:cNvSpPr txBox="1"/>
          <p:nvPr/>
        </p:nvSpPr>
        <p:spPr>
          <a:xfrm>
            <a:off x="10557271" y="2147795"/>
            <a:ext cx="208980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Target and </a:t>
            </a:r>
          </a:p>
          <a:p>
            <a:r>
              <a:rPr lang="en-US" dirty="0">
                <a:latin typeface="Arial" panose="020B0604020202020204" pitchFamily="34" charset="0"/>
                <a:cs typeface="Arial" panose="020B0604020202020204" pitchFamily="34" charset="0"/>
              </a:rPr>
              <a:t>central body definition</a:t>
            </a:r>
          </a:p>
        </p:txBody>
      </p:sp>
    </p:spTree>
    <p:extLst>
      <p:ext uri="{BB962C8B-B14F-4D97-AF65-F5344CB8AC3E}">
        <p14:creationId xmlns:p14="http://schemas.microsoft.com/office/powerpoint/2010/main" val="711798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7F347-1E98-283B-AA8A-55B518CAB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99972-D036-3AAC-BE3B-6632B112F091}"/>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sp>
        <p:nvSpPr>
          <p:cNvPr id="19" name="TextBox 18">
            <a:extLst>
              <a:ext uri="{FF2B5EF4-FFF2-40B4-BE49-F238E27FC236}">
                <a16:creationId xmlns:a16="http://schemas.microsoft.com/office/drawing/2014/main" id="{CFB682BF-2B48-6A29-0896-C9D7C1CE8987}"/>
              </a:ext>
            </a:extLst>
          </p:cNvPr>
          <p:cNvSpPr txBox="1"/>
          <p:nvPr/>
        </p:nvSpPr>
        <p:spPr>
          <a:xfrm>
            <a:off x="216000" y="905298"/>
            <a:ext cx="11799788" cy="923330"/>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Two main classes for providing the geometry, equally complex… </a:t>
            </a:r>
          </a:p>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Geometry_Lander</a:t>
            </a:r>
            <a:r>
              <a:rPr lang="en-US" dirty="0">
                <a:latin typeface="Arial" panose="020B0604020202020204" pitchFamily="34" charset="0"/>
                <a:cs typeface="Arial" panose="020B0604020202020204" pitchFamily="34" charset="0"/>
              </a:rPr>
              <a:t> is used for landed missions, the </a:t>
            </a:r>
            <a:r>
              <a:rPr lang="en-US" dirty="0" err="1">
                <a:latin typeface="Arial" panose="020B0604020202020204" pitchFamily="34" charset="0"/>
                <a:cs typeface="Arial" panose="020B0604020202020204" pitchFamily="34" charset="0"/>
              </a:rPr>
              <a:t>Geometry_Orbiter</a:t>
            </a:r>
            <a:r>
              <a:rPr lang="en-US" dirty="0">
                <a:latin typeface="Arial" panose="020B0604020202020204" pitchFamily="34" charset="0"/>
                <a:cs typeface="Arial" panose="020B0604020202020204" pitchFamily="34" charset="0"/>
              </a:rPr>
              <a:t> is used for flight missions.</a:t>
            </a:r>
          </a:p>
          <a:p>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C5CE68C-749D-D79C-9C24-B6B70C7DD4A6}"/>
              </a:ext>
            </a:extLst>
          </p:cNvPr>
          <p:cNvPicPr>
            <a:picLocks noChangeAspect="1"/>
          </p:cNvPicPr>
          <p:nvPr/>
        </p:nvPicPr>
        <p:blipFill>
          <a:blip r:embed="rId3"/>
          <a:srcRect b="9772"/>
          <a:stretch/>
        </p:blipFill>
        <p:spPr>
          <a:xfrm>
            <a:off x="5831314" y="2107320"/>
            <a:ext cx="5770450" cy="3957638"/>
          </a:xfrm>
          <a:prstGeom prst="rect">
            <a:avLst/>
          </a:prstGeom>
        </p:spPr>
      </p:pic>
      <p:pic>
        <p:nvPicPr>
          <p:cNvPr id="21" name="Picture 20">
            <a:extLst>
              <a:ext uri="{FF2B5EF4-FFF2-40B4-BE49-F238E27FC236}">
                <a16:creationId xmlns:a16="http://schemas.microsoft.com/office/drawing/2014/main" id="{854361A3-41A5-7001-99DF-4B860E69E646}"/>
              </a:ext>
            </a:extLst>
          </p:cNvPr>
          <p:cNvPicPr>
            <a:picLocks noChangeAspect="1"/>
          </p:cNvPicPr>
          <p:nvPr/>
        </p:nvPicPr>
        <p:blipFill>
          <a:blip r:embed="rId4"/>
          <a:srcRect b="6802"/>
          <a:stretch/>
        </p:blipFill>
        <p:spPr>
          <a:xfrm>
            <a:off x="395288" y="1671638"/>
            <a:ext cx="5331009" cy="4672012"/>
          </a:xfrm>
          <a:prstGeom prst="rect">
            <a:avLst/>
          </a:prstGeom>
        </p:spPr>
      </p:pic>
    </p:spTree>
    <p:extLst>
      <p:ext uri="{BB962C8B-B14F-4D97-AF65-F5344CB8AC3E}">
        <p14:creationId xmlns:p14="http://schemas.microsoft.com/office/powerpoint/2010/main" val="3374828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FD2E8-5D51-1080-1894-CE6B3F0BC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98279-823B-598C-8888-38A0ECE57B75}"/>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sp>
        <p:nvSpPr>
          <p:cNvPr id="19" name="TextBox 18">
            <a:extLst>
              <a:ext uri="{FF2B5EF4-FFF2-40B4-BE49-F238E27FC236}">
                <a16:creationId xmlns:a16="http://schemas.microsoft.com/office/drawing/2014/main" id="{70CC34F0-ED76-1F6B-157C-80E2F473D58F}"/>
              </a:ext>
            </a:extLst>
          </p:cNvPr>
          <p:cNvSpPr txBox="1"/>
          <p:nvPr/>
        </p:nvSpPr>
        <p:spPr>
          <a:xfrm>
            <a:off x="216000" y="901822"/>
            <a:ext cx="11799788" cy="923330"/>
          </a:xfrm>
          <a:prstGeom prst="rect">
            <a:avLst/>
          </a:prstGeom>
          <a:noFill/>
        </p:spPr>
        <p:txBody>
          <a:bodyPr wrap="square">
            <a:spAutoFit/>
          </a:bodyPr>
          <a:lstStyle/>
          <a:p>
            <a:r>
              <a:rPr lang="en-US" b="1" dirty="0" err="1">
                <a:latin typeface="Arial" panose="020B0604020202020204" pitchFamily="34" charset="0"/>
                <a:cs typeface="Arial" panose="020B0604020202020204" pitchFamily="34" charset="0"/>
              </a:rPr>
              <a:t>geom:Geometry_Orbiter</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to provide the geometry of an observation relative to a target seen from an orbiter. The class can be repeated.  </a:t>
            </a:r>
          </a:p>
        </p:txBody>
      </p:sp>
      <p:pic>
        <p:nvPicPr>
          <p:cNvPr id="3" name="Picture 2">
            <a:extLst>
              <a:ext uri="{FF2B5EF4-FFF2-40B4-BE49-F238E27FC236}">
                <a16:creationId xmlns:a16="http://schemas.microsoft.com/office/drawing/2014/main" id="{BFB90687-A9BE-7C0F-9759-060E78A42E10}"/>
              </a:ext>
            </a:extLst>
          </p:cNvPr>
          <p:cNvPicPr>
            <a:picLocks noChangeAspect="1"/>
          </p:cNvPicPr>
          <p:nvPr/>
        </p:nvPicPr>
        <p:blipFill>
          <a:blip r:embed="rId3"/>
          <a:stretch>
            <a:fillRect/>
          </a:stretch>
        </p:blipFill>
        <p:spPr>
          <a:xfrm>
            <a:off x="254947" y="1766968"/>
            <a:ext cx="5202878" cy="4565488"/>
          </a:xfrm>
          <a:prstGeom prst="rect">
            <a:avLst/>
          </a:prstGeom>
        </p:spPr>
      </p:pic>
      <p:sp>
        <p:nvSpPr>
          <p:cNvPr id="4" name="Right Brace 3">
            <a:extLst>
              <a:ext uri="{FF2B5EF4-FFF2-40B4-BE49-F238E27FC236}">
                <a16:creationId xmlns:a16="http://schemas.microsoft.com/office/drawing/2014/main" id="{128FBD04-7331-972E-EE53-DC98F677B041}"/>
              </a:ext>
            </a:extLst>
          </p:cNvPr>
          <p:cNvSpPr/>
          <p:nvPr/>
        </p:nvSpPr>
        <p:spPr>
          <a:xfrm>
            <a:off x="5600700" y="2114550"/>
            <a:ext cx="214313" cy="11082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53AFAB3-19FF-B06B-F9DB-88828A7A30FC}"/>
              </a:ext>
            </a:extLst>
          </p:cNvPr>
          <p:cNvSpPr txBox="1"/>
          <p:nvPr/>
        </p:nvSpPr>
        <p:spPr>
          <a:xfrm>
            <a:off x="5957888" y="2207023"/>
            <a:ext cx="208980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 specific time or within a time interval</a:t>
            </a:r>
          </a:p>
        </p:txBody>
      </p:sp>
      <p:pic>
        <p:nvPicPr>
          <p:cNvPr id="9" name="Picture 8">
            <a:extLst>
              <a:ext uri="{FF2B5EF4-FFF2-40B4-BE49-F238E27FC236}">
                <a16:creationId xmlns:a16="http://schemas.microsoft.com/office/drawing/2014/main" id="{19D281F8-82E0-C7A8-EBE6-D8B29E38848A}"/>
              </a:ext>
            </a:extLst>
          </p:cNvPr>
          <p:cNvPicPr>
            <a:picLocks noChangeAspect="1"/>
          </p:cNvPicPr>
          <p:nvPr/>
        </p:nvPicPr>
        <p:blipFill>
          <a:blip r:embed="rId4"/>
          <a:stretch>
            <a:fillRect/>
          </a:stretch>
        </p:blipFill>
        <p:spPr>
          <a:xfrm>
            <a:off x="6112668" y="4220025"/>
            <a:ext cx="4988719" cy="1604090"/>
          </a:xfrm>
          <a:prstGeom prst="rect">
            <a:avLst/>
          </a:prstGeom>
          <a:ln w="28575">
            <a:solidFill>
              <a:schemeClr val="tx1"/>
            </a:solidFill>
          </a:ln>
        </p:spPr>
      </p:pic>
      <p:sp>
        <p:nvSpPr>
          <p:cNvPr id="10" name="Rectangle 9">
            <a:extLst>
              <a:ext uri="{FF2B5EF4-FFF2-40B4-BE49-F238E27FC236}">
                <a16:creationId xmlns:a16="http://schemas.microsoft.com/office/drawing/2014/main" id="{6D69C157-9366-0F11-C378-22737ABBD94E}"/>
              </a:ext>
            </a:extLst>
          </p:cNvPr>
          <p:cNvSpPr/>
          <p:nvPr/>
        </p:nvSpPr>
        <p:spPr>
          <a:xfrm>
            <a:off x="2857500" y="3571875"/>
            <a:ext cx="1757363" cy="4286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60BCA6-5211-B868-42A3-91BFAAC14CB5}"/>
              </a:ext>
            </a:extLst>
          </p:cNvPr>
          <p:cNvSpPr txBox="1"/>
          <p:nvPr/>
        </p:nvSpPr>
        <p:spPr>
          <a:xfrm>
            <a:off x="6100762" y="3464639"/>
            <a:ext cx="545782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b="1" dirty="0" err="1">
                <a:latin typeface="Arial" panose="020B0604020202020204" pitchFamily="34" charset="0"/>
                <a:cs typeface="Arial" panose="020B0604020202020204" pitchFamily="34" charset="0"/>
              </a:rPr>
              <a:t>Orbiter_Identification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where the central body, the target and coordinate system are defined </a:t>
            </a:r>
          </a:p>
        </p:txBody>
      </p:sp>
      <p:cxnSp>
        <p:nvCxnSpPr>
          <p:cNvPr id="13" name="Elbow Connector 12">
            <a:extLst>
              <a:ext uri="{FF2B5EF4-FFF2-40B4-BE49-F238E27FC236}">
                <a16:creationId xmlns:a16="http://schemas.microsoft.com/office/drawing/2014/main" id="{94027D12-D1B3-B39A-2B02-F1BB121C3EFD}"/>
              </a:ext>
            </a:extLst>
          </p:cNvPr>
          <p:cNvCxnSpPr>
            <a:stCxn id="10" idx="3"/>
            <a:endCxn id="9" idx="1"/>
          </p:cNvCxnSpPr>
          <p:nvPr/>
        </p:nvCxnSpPr>
        <p:spPr>
          <a:xfrm>
            <a:off x="4614863" y="3786188"/>
            <a:ext cx="1497805" cy="123588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060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CDA8-49C8-C73E-FE57-6311DB099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72FCA-EAF2-7911-DADC-3F671F3F76BD}"/>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sp>
        <p:nvSpPr>
          <p:cNvPr id="19" name="TextBox 18">
            <a:extLst>
              <a:ext uri="{FF2B5EF4-FFF2-40B4-BE49-F238E27FC236}">
                <a16:creationId xmlns:a16="http://schemas.microsoft.com/office/drawing/2014/main" id="{C902A370-DF8B-4817-B8D1-6EFE919967F5}"/>
              </a:ext>
            </a:extLst>
          </p:cNvPr>
          <p:cNvSpPr txBox="1"/>
          <p:nvPr/>
        </p:nvSpPr>
        <p:spPr>
          <a:xfrm>
            <a:off x="8427245" y="1398674"/>
            <a:ext cx="3502818" cy="4524315"/>
          </a:xfrm>
          <a:prstGeom prst="rect">
            <a:avLst/>
          </a:prstGeom>
          <a:noFill/>
        </p:spPr>
        <p:txBody>
          <a:bodyPr wrap="square">
            <a:spAutoFit/>
          </a:bodyPr>
          <a:lstStyle/>
          <a:p>
            <a:r>
              <a:rPr lang="en-US" b="1" dirty="0" err="1">
                <a:latin typeface="Arial" panose="020B0604020202020204" pitchFamily="34" charset="0"/>
                <a:cs typeface="Arial" panose="020B0604020202020204" pitchFamily="34" charset="0"/>
              </a:rPr>
              <a:t>geom:Surface_Geometry</a:t>
            </a: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Used to provide the geometry at intercept points at the surface of a target in many ways:</a:t>
            </a:r>
          </a:p>
          <a:p>
            <a:pPr marL="896386"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Min/max values in the observation </a:t>
            </a:r>
          </a:p>
          <a:p>
            <a:pPr marL="896386" lvl="1" indent="-285750">
              <a:buFont typeface="Arial" panose="020B0604020202020204" pitchFamily="34" charset="0"/>
              <a:buChar char="•"/>
            </a:pPr>
            <a:r>
              <a:rPr lang="en-US" dirty="0">
                <a:latin typeface="Arial" panose="020B0604020202020204" pitchFamily="34" charset="0"/>
                <a:cs typeface="Arial" panose="020B0604020202020204" pitchFamily="34" charset="0"/>
              </a:rPr>
              <a:t>Values at start/stop of the observation</a:t>
            </a:r>
          </a:p>
          <a:p>
            <a:pPr marL="896386"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Predefined quantities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Footprint_Vertices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used for </a:t>
            </a:r>
            <a:r>
              <a:rPr lang="en-US" dirty="0" err="1">
                <a:latin typeface="Arial" panose="020B0604020202020204" pitchFamily="34" charset="0"/>
                <a:cs typeface="Arial" panose="020B0604020202020204" pitchFamily="34" charset="0"/>
              </a:rPr>
              <a:t>FoV</a:t>
            </a:r>
            <a:r>
              <a:rPr lang="en-US" dirty="0">
                <a:latin typeface="Arial" panose="020B0604020202020204" pitchFamily="34" charset="0"/>
                <a:cs typeface="Arial" panose="020B0604020202020204" pitchFamily="34" charset="0"/>
              </a:rPr>
              <a:t> intercepts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Subsolar and </a:t>
            </a:r>
            <a:r>
              <a:rPr lang="en-US" dirty="0" err="1">
                <a:latin typeface="Arial" panose="020B0604020202020204" pitchFamily="34" charset="0"/>
                <a:cs typeface="Arial" panose="020B0604020202020204" pitchFamily="34" charset="0"/>
              </a:rPr>
              <a:t>subspacecraft</a:t>
            </a:r>
            <a:r>
              <a:rPr lang="en-US" dirty="0">
                <a:latin typeface="Arial" panose="020B0604020202020204" pitchFamily="34" charset="0"/>
                <a:cs typeface="Arial" panose="020B0604020202020204" pitchFamily="34" charset="0"/>
              </a:rPr>
              <a:t> are also tracked. </a:t>
            </a:r>
          </a:p>
        </p:txBody>
      </p:sp>
      <p:pic>
        <p:nvPicPr>
          <p:cNvPr id="12" name="Picture 11">
            <a:extLst>
              <a:ext uri="{FF2B5EF4-FFF2-40B4-BE49-F238E27FC236}">
                <a16:creationId xmlns:a16="http://schemas.microsoft.com/office/drawing/2014/main" id="{D19D2C68-3636-93E5-3C4A-3F40417591A2}"/>
              </a:ext>
            </a:extLst>
          </p:cNvPr>
          <p:cNvPicPr>
            <a:picLocks noChangeAspect="1"/>
          </p:cNvPicPr>
          <p:nvPr/>
        </p:nvPicPr>
        <p:blipFill>
          <a:blip r:embed="rId3"/>
          <a:stretch>
            <a:fillRect/>
          </a:stretch>
        </p:blipFill>
        <p:spPr>
          <a:xfrm>
            <a:off x="426243" y="1171312"/>
            <a:ext cx="7772400" cy="4979040"/>
          </a:xfrm>
          <a:prstGeom prst="rect">
            <a:avLst/>
          </a:prstGeom>
        </p:spPr>
      </p:pic>
      <p:sp>
        <p:nvSpPr>
          <p:cNvPr id="14" name="Right Brace 13">
            <a:extLst>
              <a:ext uri="{FF2B5EF4-FFF2-40B4-BE49-F238E27FC236}">
                <a16:creationId xmlns:a16="http://schemas.microsoft.com/office/drawing/2014/main" id="{536E6A5B-E1F6-FCA9-7381-7D2006AAA727}"/>
              </a:ext>
            </a:extLst>
          </p:cNvPr>
          <p:cNvSpPr/>
          <p:nvPr/>
        </p:nvSpPr>
        <p:spPr>
          <a:xfrm>
            <a:off x="5128369" y="3957638"/>
            <a:ext cx="284062" cy="145732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88A48645-A03F-9580-7C6B-0C0C4BAA48E1}"/>
              </a:ext>
            </a:extLst>
          </p:cNvPr>
          <p:cNvSpPr txBox="1"/>
          <p:nvPr/>
        </p:nvSpPr>
        <p:spPr>
          <a:xfrm>
            <a:off x="5434165" y="4404355"/>
            <a:ext cx="1378744" cy="646331"/>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Predefined quantities</a:t>
            </a:r>
            <a:endParaRPr lang="en-US" dirty="0">
              <a:solidFill>
                <a:srgbClr val="FF0000"/>
              </a:solidFill>
            </a:endParaRPr>
          </a:p>
        </p:txBody>
      </p:sp>
    </p:spTree>
    <p:extLst>
      <p:ext uri="{BB962C8B-B14F-4D97-AF65-F5344CB8AC3E}">
        <p14:creationId xmlns:p14="http://schemas.microsoft.com/office/powerpoint/2010/main" val="275939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FC31-62AE-F5CB-3B0A-7C2BD5AC8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61214-4414-AAE8-069E-5DE9364913AD}"/>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sp>
        <p:nvSpPr>
          <p:cNvPr id="19" name="TextBox 18">
            <a:extLst>
              <a:ext uri="{FF2B5EF4-FFF2-40B4-BE49-F238E27FC236}">
                <a16:creationId xmlns:a16="http://schemas.microsoft.com/office/drawing/2014/main" id="{224D7B77-DEFE-9A66-49C9-7ABC05C85931}"/>
              </a:ext>
            </a:extLst>
          </p:cNvPr>
          <p:cNvSpPr txBox="1"/>
          <p:nvPr/>
        </p:nvSpPr>
        <p:spPr>
          <a:xfrm>
            <a:off x="216000" y="905298"/>
            <a:ext cx="11799788" cy="646331"/>
          </a:xfrm>
          <a:prstGeom prst="rect">
            <a:avLst/>
          </a:prstGeom>
          <a:noFill/>
        </p:spPr>
        <p:txBody>
          <a:bodyPr wrap="square">
            <a:spAutoFit/>
          </a:bodyPr>
          <a:lstStyle/>
          <a:p>
            <a:r>
              <a:rPr lang="en-US" b="1" dirty="0" err="1">
                <a:latin typeface="Arial" panose="020B0604020202020204" pitchFamily="34" charset="0"/>
                <a:cs typeface="Arial" panose="020B0604020202020204" pitchFamily="34" charset="0"/>
              </a:rPr>
              <a:t>geom:Geometry_Orbiter</a:t>
            </a:r>
            <a:endParaRPr lang="en-US" b="1"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Pixel_Dimensions</a:t>
            </a:r>
            <a:r>
              <a:rPr lang="en-US" dirty="0">
                <a:latin typeface="Arial" panose="020B0604020202020204" pitchFamily="34" charset="0"/>
                <a:cs typeface="Arial" panose="020B0604020202020204" pitchFamily="34" charset="0"/>
              </a:rPr>
              <a:t>, Distances, </a:t>
            </a:r>
            <a:r>
              <a:rPr lang="en-US" dirty="0" err="1">
                <a:latin typeface="Arial" panose="020B0604020202020204" pitchFamily="34" charset="0"/>
                <a:cs typeface="Arial" panose="020B0604020202020204" pitchFamily="34" charset="0"/>
              </a:rPr>
              <a:t>Illumination_Geometry</a:t>
            </a:r>
            <a:r>
              <a:rPr lang="en-US" dirty="0">
                <a:latin typeface="Arial" panose="020B0604020202020204" pitchFamily="34" charset="0"/>
                <a:cs typeface="Arial" panose="020B0604020202020204" pitchFamily="34" charset="0"/>
              </a:rPr>
              <a:t>, Vectors can be provided in multiple </a:t>
            </a:r>
            <a:r>
              <a:rPr lang="en-US" dirty="0" err="1">
                <a:latin typeface="Arial" panose="020B0604020202020204" pitchFamily="34" charset="0"/>
                <a:cs typeface="Arial" panose="020B0604020202020204" pitchFamily="34" charset="0"/>
              </a:rPr>
              <a:t>flavours</a:t>
            </a:r>
            <a:r>
              <a:rPr lang="en-US" dirty="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372FD5A6-DB1F-05F4-6E61-B770F50CFA1C}"/>
              </a:ext>
            </a:extLst>
          </p:cNvPr>
          <p:cNvPicPr>
            <a:picLocks noChangeAspect="1"/>
          </p:cNvPicPr>
          <p:nvPr/>
        </p:nvPicPr>
        <p:blipFill>
          <a:blip r:embed="rId3"/>
          <a:stretch>
            <a:fillRect/>
          </a:stretch>
        </p:blipFill>
        <p:spPr>
          <a:xfrm>
            <a:off x="854882" y="1967504"/>
            <a:ext cx="4445235" cy="4299010"/>
          </a:xfrm>
          <a:prstGeom prst="rect">
            <a:avLst/>
          </a:prstGeom>
        </p:spPr>
      </p:pic>
      <p:pic>
        <p:nvPicPr>
          <p:cNvPr id="7" name="Picture 6">
            <a:extLst>
              <a:ext uri="{FF2B5EF4-FFF2-40B4-BE49-F238E27FC236}">
                <a16:creationId xmlns:a16="http://schemas.microsoft.com/office/drawing/2014/main" id="{E3B2754C-29FD-0818-7F00-CE20299E6402}"/>
              </a:ext>
            </a:extLst>
          </p:cNvPr>
          <p:cNvPicPr>
            <a:picLocks noChangeAspect="1"/>
          </p:cNvPicPr>
          <p:nvPr/>
        </p:nvPicPr>
        <p:blipFill>
          <a:blip r:embed="rId4"/>
          <a:srcRect t="33901"/>
          <a:stretch/>
        </p:blipFill>
        <p:spPr>
          <a:xfrm>
            <a:off x="6691216" y="1967505"/>
            <a:ext cx="4410173" cy="4299009"/>
          </a:xfrm>
          <a:prstGeom prst="rect">
            <a:avLst/>
          </a:prstGeom>
        </p:spPr>
      </p:pic>
      <p:sp>
        <p:nvSpPr>
          <p:cNvPr id="4" name="TextBox 3">
            <a:extLst>
              <a:ext uri="{FF2B5EF4-FFF2-40B4-BE49-F238E27FC236}">
                <a16:creationId xmlns:a16="http://schemas.microsoft.com/office/drawing/2014/main" id="{651A3884-359D-8BB7-EBC5-B52C67465090}"/>
              </a:ext>
            </a:extLst>
          </p:cNvPr>
          <p:cNvSpPr txBox="1"/>
          <p:nvPr/>
        </p:nvSpPr>
        <p:spPr>
          <a:xfrm>
            <a:off x="854882" y="2251352"/>
            <a:ext cx="1278732"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Pixel size</a:t>
            </a:r>
            <a:endParaRPr lang="en-US" b="1" dirty="0"/>
          </a:p>
        </p:txBody>
      </p:sp>
      <p:sp>
        <p:nvSpPr>
          <p:cNvPr id="5" name="TextBox 4">
            <a:extLst>
              <a:ext uri="{FF2B5EF4-FFF2-40B4-BE49-F238E27FC236}">
                <a16:creationId xmlns:a16="http://schemas.microsoft.com/office/drawing/2014/main" id="{646EBF04-0490-8925-780D-7A3F6652208C}"/>
              </a:ext>
            </a:extLst>
          </p:cNvPr>
          <p:cNvSpPr txBox="1"/>
          <p:nvPr/>
        </p:nvSpPr>
        <p:spPr>
          <a:xfrm>
            <a:off x="854882" y="4389715"/>
            <a:ext cx="1278732"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Distances</a:t>
            </a:r>
            <a:endParaRPr lang="en-US" b="1" dirty="0"/>
          </a:p>
        </p:txBody>
      </p:sp>
      <p:sp>
        <p:nvSpPr>
          <p:cNvPr id="8" name="TextBox 7">
            <a:extLst>
              <a:ext uri="{FF2B5EF4-FFF2-40B4-BE49-F238E27FC236}">
                <a16:creationId xmlns:a16="http://schemas.microsoft.com/office/drawing/2014/main" id="{25772403-7048-3D9F-C92C-8849B545333F}"/>
              </a:ext>
            </a:extLst>
          </p:cNvPr>
          <p:cNvSpPr txBox="1"/>
          <p:nvPr/>
        </p:nvSpPr>
        <p:spPr>
          <a:xfrm>
            <a:off x="6691215" y="2112852"/>
            <a:ext cx="1452659"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Viewing conditions</a:t>
            </a:r>
            <a:endParaRPr lang="en-US" b="1" dirty="0"/>
          </a:p>
        </p:txBody>
      </p:sp>
      <p:sp>
        <p:nvSpPr>
          <p:cNvPr id="9" name="TextBox 8">
            <a:extLst>
              <a:ext uri="{FF2B5EF4-FFF2-40B4-BE49-F238E27FC236}">
                <a16:creationId xmlns:a16="http://schemas.microsoft.com/office/drawing/2014/main" id="{30A70658-E1D4-FAB6-FCA9-88D0ADBD0728}"/>
              </a:ext>
            </a:extLst>
          </p:cNvPr>
          <p:cNvSpPr txBox="1"/>
          <p:nvPr/>
        </p:nvSpPr>
        <p:spPr>
          <a:xfrm>
            <a:off x="6691214" y="4251215"/>
            <a:ext cx="1452659"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Position, velocity</a:t>
            </a:r>
            <a:endParaRPr lang="en-US" b="1" dirty="0"/>
          </a:p>
        </p:txBody>
      </p:sp>
    </p:spTree>
    <p:extLst>
      <p:ext uri="{BB962C8B-B14F-4D97-AF65-F5344CB8AC3E}">
        <p14:creationId xmlns:p14="http://schemas.microsoft.com/office/powerpoint/2010/main" val="403994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5D9C-09A7-A1B1-0746-FD4E73E1059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77855C92-638D-5509-9CE2-0B4EB6D22CD3}"/>
              </a:ext>
            </a:extLst>
          </p:cNvPr>
          <p:cNvPicPr>
            <a:picLocks noChangeAspect="1"/>
          </p:cNvPicPr>
          <p:nvPr/>
        </p:nvPicPr>
        <p:blipFill>
          <a:blip r:embed="rId3"/>
          <a:srcRect t="55230"/>
          <a:stretch/>
        </p:blipFill>
        <p:spPr>
          <a:xfrm>
            <a:off x="6381499" y="1146221"/>
            <a:ext cx="5446090" cy="3941345"/>
          </a:xfrm>
          <a:prstGeom prst="rect">
            <a:avLst/>
          </a:prstGeom>
        </p:spPr>
      </p:pic>
      <p:sp>
        <p:nvSpPr>
          <p:cNvPr id="2" name="Title 1">
            <a:extLst>
              <a:ext uri="{FF2B5EF4-FFF2-40B4-BE49-F238E27FC236}">
                <a16:creationId xmlns:a16="http://schemas.microsoft.com/office/drawing/2014/main" id="{C783D5EA-BB61-7B15-505A-C02E778C1063}"/>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sp>
        <p:nvSpPr>
          <p:cNvPr id="10" name="TextBox 9">
            <a:extLst>
              <a:ext uri="{FF2B5EF4-FFF2-40B4-BE49-F238E27FC236}">
                <a16:creationId xmlns:a16="http://schemas.microsoft.com/office/drawing/2014/main" id="{2AA4F951-5BC4-E12A-CB10-CC4560CD463B}"/>
              </a:ext>
            </a:extLst>
          </p:cNvPr>
          <p:cNvSpPr txBox="1"/>
          <p:nvPr/>
        </p:nvSpPr>
        <p:spPr>
          <a:xfrm>
            <a:off x="331367" y="5389909"/>
            <a:ext cx="535505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Example of target definition for an observation looking at surface of Ganymede (target), orbiting Jupiter (central body)</a:t>
            </a:r>
          </a:p>
        </p:txBody>
      </p:sp>
      <p:pic>
        <p:nvPicPr>
          <p:cNvPr id="7" name="Picture 6">
            <a:extLst>
              <a:ext uri="{FF2B5EF4-FFF2-40B4-BE49-F238E27FC236}">
                <a16:creationId xmlns:a16="http://schemas.microsoft.com/office/drawing/2014/main" id="{17C57FAE-4A43-D464-A77B-B800503EB2E3}"/>
              </a:ext>
            </a:extLst>
          </p:cNvPr>
          <p:cNvPicPr>
            <a:picLocks noChangeAspect="1"/>
          </p:cNvPicPr>
          <p:nvPr/>
        </p:nvPicPr>
        <p:blipFill>
          <a:blip r:embed="rId3"/>
          <a:srcRect b="44770"/>
          <a:stretch/>
        </p:blipFill>
        <p:spPr>
          <a:xfrm>
            <a:off x="738561" y="967513"/>
            <a:ext cx="4966230" cy="4433727"/>
          </a:xfrm>
          <a:prstGeom prst="rect">
            <a:avLst/>
          </a:prstGeom>
        </p:spPr>
      </p:pic>
      <p:sp>
        <p:nvSpPr>
          <p:cNvPr id="9" name="TextBox 8">
            <a:extLst>
              <a:ext uri="{FF2B5EF4-FFF2-40B4-BE49-F238E27FC236}">
                <a16:creationId xmlns:a16="http://schemas.microsoft.com/office/drawing/2014/main" id="{87B20D8F-C6BA-E589-711D-A46D62FCD2C1}"/>
              </a:ext>
            </a:extLst>
          </p:cNvPr>
          <p:cNvSpPr txBox="1"/>
          <p:nvPr/>
        </p:nvSpPr>
        <p:spPr>
          <a:xfrm>
            <a:off x="6112669" y="5389909"/>
            <a:ext cx="5850732" cy="923330"/>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FoV</a:t>
            </a:r>
            <a:r>
              <a:rPr lang="en-US" dirty="0">
                <a:latin typeface="Arial" panose="020B0604020202020204" pitchFamily="34" charset="0"/>
                <a:cs typeface="Arial" panose="020B0604020202020204" pitchFamily="34" charset="0"/>
              </a:rPr>
              <a:t> footprint location using the 4 corners of an image</a:t>
            </a:r>
          </a:p>
          <a:p>
            <a:r>
              <a:rPr lang="en-US" dirty="0">
                <a:latin typeface="Arial" panose="020B0604020202020204" pitchFamily="34" charset="0"/>
                <a:cs typeface="Arial" panose="020B0604020202020204" pitchFamily="34" charset="0"/>
              </a:rPr>
              <a:t>(Additional surface geometry provided for sub-solar and sub-spacecraft locations) </a:t>
            </a:r>
            <a:endParaRPr lang="en-US" dirty="0"/>
          </a:p>
        </p:txBody>
      </p:sp>
    </p:spTree>
    <p:extLst>
      <p:ext uri="{BB962C8B-B14F-4D97-AF65-F5344CB8AC3E}">
        <p14:creationId xmlns:p14="http://schemas.microsoft.com/office/powerpoint/2010/main" val="1888942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FEB84-96DD-DCD1-A51D-3AF3ABE83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238D5-B524-899E-08BC-1A1183B6B4BE}"/>
              </a:ext>
            </a:extLst>
          </p:cNvPr>
          <p:cNvSpPr>
            <a:spLocks noGrp="1"/>
          </p:cNvSpPr>
          <p:nvPr>
            <p:ph type="title"/>
          </p:nvPr>
        </p:nvSpPr>
        <p:spPr/>
        <p:txBody>
          <a:bodyPr/>
          <a:lstStyle/>
          <a:p>
            <a:r>
              <a:rPr lang="en-US" dirty="0"/>
              <a:t>Geometry dictionary (</a:t>
            </a:r>
            <a:r>
              <a:rPr lang="en-US" dirty="0" err="1"/>
              <a:t>geom</a:t>
            </a:r>
            <a:r>
              <a:rPr lang="en-US" dirty="0"/>
              <a:t>) </a:t>
            </a:r>
            <a:endParaRPr lang="en-ES"/>
          </a:p>
        </p:txBody>
      </p:sp>
      <p:pic>
        <p:nvPicPr>
          <p:cNvPr id="3" name="Picture 2">
            <a:extLst>
              <a:ext uri="{FF2B5EF4-FFF2-40B4-BE49-F238E27FC236}">
                <a16:creationId xmlns:a16="http://schemas.microsoft.com/office/drawing/2014/main" id="{20145506-236D-2C98-0391-3CC7EB283670}"/>
              </a:ext>
            </a:extLst>
          </p:cNvPr>
          <p:cNvPicPr>
            <a:picLocks noChangeAspect="1"/>
          </p:cNvPicPr>
          <p:nvPr/>
        </p:nvPicPr>
        <p:blipFill>
          <a:blip r:embed="rId3"/>
          <a:stretch>
            <a:fillRect/>
          </a:stretch>
        </p:blipFill>
        <p:spPr>
          <a:xfrm>
            <a:off x="1349775" y="984315"/>
            <a:ext cx="9972675" cy="5269346"/>
          </a:xfrm>
          <a:prstGeom prst="rect">
            <a:avLst/>
          </a:prstGeom>
        </p:spPr>
      </p:pic>
      <p:sp>
        <p:nvSpPr>
          <p:cNvPr id="10" name="TextBox 9">
            <a:extLst>
              <a:ext uri="{FF2B5EF4-FFF2-40B4-BE49-F238E27FC236}">
                <a16:creationId xmlns:a16="http://schemas.microsoft.com/office/drawing/2014/main" id="{8EB50F50-3ECF-898F-52CB-82221014A8A1}"/>
              </a:ext>
            </a:extLst>
          </p:cNvPr>
          <p:cNvSpPr txBox="1"/>
          <p:nvPr/>
        </p:nvSpPr>
        <p:spPr>
          <a:xfrm>
            <a:off x="6617888" y="2637436"/>
            <a:ext cx="4447387"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Example of </a:t>
            </a:r>
            <a:r>
              <a:rPr lang="en-US" dirty="0" err="1">
                <a:latin typeface="Arial" panose="020B0604020202020204" pitchFamily="34" charset="0"/>
                <a:cs typeface="Arial" panose="020B0604020202020204" pitchFamily="34" charset="0"/>
              </a:rPr>
              <a:t>BepiColombo</a:t>
            </a:r>
            <a:r>
              <a:rPr lang="en-US" dirty="0">
                <a:latin typeface="Arial" panose="020B0604020202020204" pitchFamily="34" charset="0"/>
                <a:cs typeface="Arial" panose="020B0604020202020204" pitchFamily="34" charset="0"/>
              </a:rPr>
              <a:t>/MCAM data product providing the position of the spacecraft relative to the Sun in J2000. </a:t>
            </a:r>
          </a:p>
          <a:p>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ABEC008-7B90-FE3F-3FFF-E81EC7AFBCFD}"/>
              </a:ext>
            </a:extLst>
          </p:cNvPr>
          <p:cNvSpPr txBox="1"/>
          <p:nvPr/>
        </p:nvSpPr>
        <p:spPr>
          <a:xfrm>
            <a:off x="6617888" y="4797374"/>
            <a:ext cx="4447387"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Actual position in this coordinate system computed using the SPICE kernels listed above</a:t>
            </a:r>
          </a:p>
          <a:p>
            <a:endParaRPr lang="en-US" dirty="0">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23D7D589-A814-903E-AE76-3A0979DE79C9}"/>
              </a:ext>
            </a:extLst>
          </p:cNvPr>
          <p:cNvCxnSpPr/>
          <p:nvPr/>
        </p:nvCxnSpPr>
        <p:spPr>
          <a:xfrm flipH="1">
            <a:off x="5651770" y="5389123"/>
            <a:ext cx="9661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Elbow Connector 6">
            <a:extLst>
              <a:ext uri="{FF2B5EF4-FFF2-40B4-BE49-F238E27FC236}">
                <a16:creationId xmlns:a16="http://schemas.microsoft.com/office/drawing/2014/main" id="{BA86AC96-6ACD-8D45-CDF0-8CA745E4A231}"/>
              </a:ext>
            </a:extLst>
          </p:cNvPr>
          <p:cNvCxnSpPr/>
          <p:nvPr/>
        </p:nvCxnSpPr>
        <p:spPr>
          <a:xfrm rot="10800000">
            <a:off x="6955277" y="4328810"/>
            <a:ext cx="1886304" cy="468565"/>
          </a:xfrm>
          <a:prstGeom prst="bentConnector3">
            <a:avLst>
              <a:gd name="adj1" fmla="val -2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9333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10233-D457-CFD7-E755-569DA468A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5D859-5C7F-9792-432A-E57F328C0400}"/>
              </a:ext>
            </a:extLst>
          </p:cNvPr>
          <p:cNvSpPr>
            <a:spLocks noGrp="1"/>
          </p:cNvSpPr>
          <p:nvPr>
            <p:ph type="title"/>
          </p:nvPr>
        </p:nvSpPr>
        <p:spPr/>
        <p:txBody>
          <a:bodyPr/>
          <a:lstStyle/>
          <a:p>
            <a:r>
              <a:rPr lang="en-US" dirty="0"/>
              <a:t>Cartography dictionary (cart) </a:t>
            </a:r>
            <a:endParaRPr lang="en-ES"/>
          </a:p>
        </p:txBody>
      </p:sp>
      <p:sp>
        <p:nvSpPr>
          <p:cNvPr id="3" name="Content Placeholder 2">
            <a:extLst>
              <a:ext uri="{FF2B5EF4-FFF2-40B4-BE49-F238E27FC236}">
                <a16:creationId xmlns:a16="http://schemas.microsoft.com/office/drawing/2014/main" id="{4A22D40D-28A4-5438-298A-D844EDAC8FDD}"/>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b="0" i="0" dirty="0">
                <a:solidFill>
                  <a:srgbClr val="1F2328"/>
                </a:solidFill>
                <a:effectLst/>
              </a:rPr>
              <a:t>Describe map projections, including orbital, lander, and rings related definitions and descriptions. This should be used for any map projected PDS4 product (array/image based or GIS </a:t>
            </a:r>
            <a:r>
              <a:rPr lang="en-US" dirty="0">
                <a:solidFill>
                  <a:srgbClr val="1F2328"/>
                </a:solidFill>
              </a:rPr>
              <a:t>vector/</a:t>
            </a:r>
            <a:r>
              <a:rPr lang="en-US" b="0" i="0" dirty="0">
                <a:solidFill>
                  <a:srgbClr val="1F2328"/>
                </a:solidFill>
                <a:effectLst/>
              </a:rPr>
              <a:t>tabular based).</a:t>
            </a:r>
          </a:p>
          <a:p>
            <a:r>
              <a:rPr lang="en-US" b="1" dirty="0">
                <a:solidFill>
                  <a:srgbClr val="1F2328"/>
                </a:solidFill>
              </a:rPr>
              <a:t>GitHub: </a:t>
            </a:r>
            <a:r>
              <a:rPr lang="en-US" dirty="0">
                <a:solidFill>
                  <a:srgbClr val="1F2328"/>
                </a:solidFill>
                <a:hlinkClick r:id="rId3"/>
              </a:rPr>
              <a:t>https://github.com/pds-data-dictionaries/ldd-cart</a:t>
            </a:r>
            <a:r>
              <a:rPr lang="en-US" dirty="0">
                <a:solidFill>
                  <a:srgbClr val="1F2328"/>
                </a:solidFill>
              </a:rPr>
              <a:t> </a:t>
            </a:r>
            <a:endParaRPr lang="en-US" dirty="0">
              <a:solidFill>
                <a:schemeClr val="accent6">
                  <a:lumMod val="10000"/>
                </a:schemeClr>
              </a:solidFill>
            </a:endParaRPr>
          </a:p>
          <a:p>
            <a:r>
              <a:rPr lang="en-US" b="1" dirty="0">
                <a:solidFill>
                  <a:schemeClr val="accent6">
                    <a:lumMod val="10000"/>
                  </a:schemeClr>
                </a:solidFill>
              </a:rPr>
              <a:t>Documentation: </a:t>
            </a:r>
            <a:r>
              <a:rPr lang="en-US" dirty="0">
                <a:solidFill>
                  <a:schemeClr val="accent6">
                    <a:lumMod val="10000"/>
                  </a:schemeClr>
                </a:solidFill>
                <a:hlinkClick r:id="rId4"/>
              </a:rPr>
              <a:t>https://pds-data-dictionaries.github.io/ldd-cart/index.html</a:t>
            </a:r>
            <a:endParaRPr lang="en-US" dirty="0">
              <a:solidFill>
                <a:schemeClr val="accent6">
                  <a:lumMod val="10000"/>
                </a:schemeClr>
              </a:solidFill>
            </a:endParaRPr>
          </a:p>
        </p:txBody>
      </p:sp>
      <p:pic>
        <p:nvPicPr>
          <p:cNvPr id="5" name="Picture 4">
            <a:extLst>
              <a:ext uri="{FF2B5EF4-FFF2-40B4-BE49-F238E27FC236}">
                <a16:creationId xmlns:a16="http://schemas.microsoft.com/office/drawing/2014/main" id="{CA420AA9-B55D-C02F-606A-54E3FC31B316}"/>
              </a:ext>
            </a:extLst>
          </p:cNvPr>
          <p:cNvPicPr>
            <a:picLocks noChangeAspect="1"/>
          </p:cNvPicPr>
          <p:nvPr/>
        </p:nvPicPr>
        <p:blipFill>
          <a:blip r:embed="rId5"/>
          <a:stretch>
            <a:fillRect/>
          </a:stretch>
        </p:blipFill>
        <p:spPr>
          <a:xfrm>
            <a:off x="669131" y="2833464"/>
            <a:ext cx="7772400" cy="3376728"/>
          </a:xfrm>
          <a:prstGeom prst="rect">
            <a:avLst/>
          </a:prstGeom>
        </p:spPr>
      </p:pic>
      <p:sp>
        <p:nvSpPr>
          <p:cNvPr id="6" name="TextBox 5">
            <a:extLst>
              <a:ext uri="{FF2B5EF4-FFF2-40B4-BE49-F238E27FC236}">
                <a16:creationId xmlns:a16="http://schemas.microsoft.com/office/drawing/2014/main" id="{B70E146B-CB6E-A20E-8305-BAC98C868AF5}"/>
              </a:ext>
            </a:extLst>
          </p:cNvPr>
          <p:cNvSpPr txBox="1"/>
          <p:nvPr/>
        </p:nvSpPr>
        <p:spPr>
          <a:xfrm>
            <a:off x="7562203" y="2545547"/>
            <a:ext cx="4129088"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Local_Internal_Reference</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Spatial_Reference_Information</a:t>
            </a:r>
            <a:endParaRPr lang="en-US" dirty="0">
              <a:solidFill>
                <a:schemeClr val="accent6">
                  <a:lumMod val="10000"/>
                </a:schemeClr>
              </a:solidFill>
              <a:latin typeface="Arial" panose="020B0604020202020204" pitchFamily="34" charset="0"/>
              <a:cs typeface="Arial" panose="020B0604020202020204" pitchFamily="34" charset="0"/>
            </a:endParaRPr>
          </a:p>
          <a:p>
            <a:pPr marL="896386" lvl="1"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Up to the selected system</a:t>
            </a:r>
          </a:p>
        </p:txBody>
      </p:sp>
    </p:spTree>
    <p:extLst>
      <p:ext uri="{BB962C8B-B14F-4D97-AF65-F5344CB8AC3E}">
        <p14:creationId xmlns:p14="http://schemas.microsoft.com/office/powerpoint/2010/main" val="3234994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379A-3996-E151-A892-A927B479E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E7A09-F56F-7606-F7CE-5EFC1DADC8C1}"/>
              </a:ext>
            </a:extLst>
          </p:cNvPr>
          <p:cNvSpPr>
            <a:spLocks noGrp="1"/>
          </p:cNvSpPr>
          <p:nvPr>
            <p:ph type="title"/>
          </p:nvPr>
        </p:nvSpPr>
        <p:spPr/>
        <p:txBody>
          <a:bodyPr/>
          <a:lstStyle/>
          <a:p>
            <a:r>
              <a:rPr lang="en-US" dirty="0"/>
              <a:t>Cartography dictionary (cart) </a:t>
            </a:r>
            <a:endParaRPr lang="en-ES"/>
          </a:p>
        </p:txBody>
      </p:sp>
      <p:sp>
        <p:nvSpPr>
          <p:cNvPr id="3" name="Content Placeholder 2">
            <a:extLst>
              <a:ext uri="{FF2B5EF4-FFF2-40B4-BE49-F238E27FC236}">
                <a16:creationId xmlns:a16="http://schemas.microsoft.com/office/drawing/2014/main" id="{9FA58FF9-DFA1-CC5E-DEC9-4E6E2084CACE}"/>
              </a:ext>
            </a:extLst>
          </p:cNvPr>
          <p:cNvSpPr>
            <a:spLocks noGrp="1"/>
          </p:cNvSpPr>
          <p:nvPr>
            <p:ph idx="1"/>
          </p:nvPr>
        </p:nvSpPr>
        <p:spPr>
          <a:xfrm>
            <a:off x="219600" y="1007917"/>
            <a:ext cx="6424088" cy="5202275"/>
          </a:xfrm>
        </p:spPr>
        <p:txBody>
          <a:bodyPr/>
          <a:lstStyle/>
          <a:p>
            <a:r>
              <a:rPr lang="en-US" b="1" dirty="0">
                <a:solidFill>
                  <a:schemeClr val="accent6">
                    <a:lumMod val="10000"/>
                  </a:schemeClr>
                </a:solidFill>
              </a:rPr>
              <a:t>Types of </a:t>
            </a:r>
            <a:r>
              <a:rPr lang="en-US" b="1" dirty="0" err="1">
                <a:solidFill>
                  <a:schemeClr val="accent6">
                    <a:lumMod val="10000"/>
                  </a:schemeClr>
                </a:solidFill>
              </a:rPr>
              <a:t>Horizontal_Coordinate_System_Definition</a:t>
            </a:r>
            <a:endParaRPr lang="en-US" b="1" dirty="0">
              <a:solidFill>
                <a:schemeClr val="accent6">
                  <a:lumMod val="10000"/>
                </a:schemeClr>
              </a:solidFill>
            </a:endParaRPr>
          </a:p>
          <a:p>
            <a:pPr marL="285750" indent="-285750">
              <a:buFont typeface="Arial" panose="020B0604020202020204" pitchFamily="34" charset="0"/>
              <a:buChar char="•"/>
            </a:pPr>
            <a:r>
              <a:rPr lang="en-US" dirty="0">
                <a:solidFill>
                  <a:schemeClr val="accent6">
                    <a:lumMod val="10000"/>
                  </a:schemeClr>
                </a:solidFill>
              </a:rPr>
              <a:t>Geographic: latitude and longitude on a target surface</a:t>
            </a:r>
          </a:p>
          <a:p>
            <a:pPr marL="285750" indent="-285750">
              <a:buFont typeface="Arial" panose="020B0604020202020204" pitchFamily="34" charset="0"/>
              <a:buChar char="•"/>
            </a:pPr>
            <a:r>
              <a:rPr lang="en-US" dirty="0">
                <a:solidFill>
                  <a:schemeClr val="accent6">
                    <a:lumMod val="10000"/>
                  </a:schemeClr>
                </a:solidFill>
              </a:rPr>
              <a:t>Planar: target surface projected to a reference plane</a:t>
            </a:r>
          </a:p>
          <a:p>
            <a:pPr marL="285750" indent="-285750">
              <a:buFont typeface="Arial" panose="020B0604020202020204" pitchFamily="34" charset="0"/>
              <a:buChar char="•"/>
            </a:pPr>
            <a:r>
              <a:rPr lang="en-US" dirty="0">
                <a:solidFill>
                  <a:schemeClr val="accent6">
                    <a:lumMod val="10000"/>
                  </a:schemeClr>
                </a:solidFill>
              </a:rPr>
              <a:t>Local: coordinate system that is not aligned with the surface of the target. </a:t>
            </a:r>
          </a:p>
        </p:txBody>
      </p:sp>
      <p:pic>
        <p:nvPicPr>
          <p:cNvPr id="7" name="Picture 6">
            <a:extLst>
              <a:ext uri="{FF2B5EF4-FFF2-40B4-BE49-F238E27FC236}">
                <a16:creationId xmlns:a16="http://schemas.microsoft.com/office/drawing/2014/main" id="{AE61D711-30DE-8780-FE48-E06123AFF7D7}"/>
              </a:ext>
            </a:extLst>
          </p:cNvPr>
          <p:cNvPicPr>
            <a:picLocks noChangeAspect="1"/>
          </p:cNvPicPr>
          <p:nvPr/>
        </p:nvPicPr>
        <p:blipFill>
          <a:blip r:embed="rId3"/>
          <a:stretch>
            <a:fillRect/>
          </a:stretch>
        </p:blipFill>
        <p:spPr>
          <a:xfrm>
            <a:off x="7073522" y="4059939"/>
            <a:ext cx="4457459" cy="1790144"/>
          </a:xfrm>
          <a:prstGeom prst="rect">
            <a:avLst/>
          </a:prstGeom>
        </p:spPr>
      </p:pic>
      <p:pic>
        <p:nvPicPr>
          <p:cNvPr id="8" name="Picture 7">
            <a:extLst>
              <a:ext uri="{FF2B5EF4-FFF2-40B4-BE49-F238E27FC236}">
                <a16:creationId xmlns:a16="http://schemas.microsoft.com/office/drawing/2014/main" id="{364535D4-F23E-3247-68A2-B6C1867491D5}"/>
              </a:ext>
            </a:extLst>
          </p:cNvPr>
          <p:cNvPicPr>
            <a:picLocks noChangeAspect="1"/>
          </p:cNvPicPr>
          <p:nvPr/>
        </p:nvPicPr>
        <p:blipFill>
          <a:blip r:embed="rId4"/>
          <a:stretch>
            <a:fillRect/>
          </a:stretch>
        </p:blipFill>
        <p:spPr>
          <a:xfrm>
            <a:off x="916780" y="3213616"/>
            <a:ext cx="4869192" cy="2685216"/>
          </a:xfrm>
          <a:prstGeom prst="rect">
            <a:avLst/>
          </a:prstGeom>
        </p:spPr>
      </p:pic>
      <p:pic>
        <p:nvPicPr>
          <p:cNvPr id="10" name="Picture 9">
            <a:extLst>
              <a:ext uri="{FF2B5EF4-FFF2-40B4-BE49-F238E27FC236}">
                <a16:creationId xmlns:a16="http://schemas.microsoft.com/office/drawing/2014/main" id="{10C126AC-6C73-85CC-10B7-CFC76042D022}"/>
              </a:ext>
            </a:extLst>
          </p:cNvPr>
          <p:cNvPicPr>
            <a:picLocks noChangeAspect="1"/>
          </p:cNvPicPr>
          <p:nvPr/>
        </p:nvPicPr>
        <p:blipFill>
          <a:blip r:embed="rId5"/>
          <a:stretch>
            <a:fillRect/>
          </a:stretch>
        </p:blipFill>
        <p:spPr>
          <a:xfrm>
            <a:off x="7010868" y="1296775"/>
            <a:ext cx="4582768" cy="2703117"/>
          </a:xfrm>
          <a:prstGeom prst="rect">
            <a:avLst/>
          </a:prstGeom>
        </p:spPr>
      </p:pic>
    </p:spTree>
    <p:extLst>
      <p:ext uri="{BB962C8B-B14F-4D97-AF65-F5344CB8AC3E}">
        <p14:creationId xmlns:p14="http://schemas.microsoft.com/office/powerpoint/2010/main" val="2443840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677C-EA81-FAB8-BF0A-56B999378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E894A-8150-E5D0-D675-C4F96D97ACEA}"/>
              </a:ext>
            </a:extLst>
          </p:cNvPr>
          <p:cNvSpPr>
            <a:spLocks noGrp="1"/>
          </p:cNvSpPr>
          <p:nvPr>
            <p:ph type="title"/>
          </p:nvPr>
        </p:nvSpPr>
        <p:spPr/>
        <p:txBody>
          <a:bodyPr/>
          <a:lstStyle/>
          <a:p>
            <a:r>
              <a:rPr lang="en-US" dirty="0"/>
              <a:t>Cartography dictionary (cart) </a:t>
            </a:r>
            <a:endParaRPr lang="en-ES"/>
          </a:p>
        </p:txBody>
      </p:sp>
      <p:pic>
        <p:nvPicPr>
          <p:cNvPr id="5" name="Picture 4">
            <a:extLst>
              <a:ext uri="{FF2B5EF4-FFF2-40B4-BE49-F238E27FC236}">
                <a16:creationId xmlns:a16="http://schemas.microsoft.com/office/drawing/2014/main" id="{381E9501-8865-FC81-6999-7D1094BC5793}"/>
              </a:ext>
            </a:extLst>
          </p:cNvPr>
          <p:cNvPicPr>
            <a:picLocks noChangeAspect="1"/>
          </p:cNvPicPr>
          <p:nvPr/>
        </p:nvPicPr>
        <p:blipFill>
          <a:blip r:embed="rId3"/>
          <a:stretch>
            <a:fillRect/>
          </a:stretch>
        </p:blipFill>
        <p:spPr>
          <a:xfrm>
            <a:off x="216000" y="985836"/>
            <a:ext cx="4610879" cy="5337175"/>
          </a:xfrm>
          <a:prstGeom prst="rect">
            <a:avLst/>
          </a:prstGeom>
        </p:spPr>
      </p:pic>
      <p:sp>
        <p:nvSpPr>
          <p:cNvPr id="6" name="TextBox 5">
            <a:extLst>
              <a:ext uri="{FF2B5EF4-FFF2-40B4-BE49-F238E27FC236}">
                <a16:creationId xmlns:a16="http://schemas.microsoft.com/office/drawing/2014/main" id="{98654131-2E6E-EE04-29C6-CDC95857E3AD}"/>
              </a:ext>
            </a:extLst>
          </p:cNvPr>
          <p:cNvSpPr txBox="1"/>
          <p:nvPr/>
        </p:nvSpPr>
        <p:spPr>
          <a:xfrm>
            <a:off x="4826879" y="1628775"/>
            <a:ext cx="5237331" cy="646331"/>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Spatial_Domain</a:t>
            </a:r>
            <a:r>
              <a:rPr lang="en-US" b="1"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Is a bounding box defining the extent of the map. </a:t>
            </a:r>
          </a:p>
        </p:txBody>
      </p:sp>
      <p:sp>
        <p:nvSpPr>
          <p:cNvPr id="7" name="TextBox 6">
            <a:extLst>
              <a:ext uri="{FF2B5EF4-FFF2-40B4-BE49-F238E27FC236}">
                <a16:creationId xmlns:a16="http://schemas.microsoft.com/office/drawing/2014/main" id="{F4C6F27B-5609-EB86-7037-F7BFAA971AD8}"/>
              </a:ext>
            </a:extLst>
          </p:cNvPr>
          <p:cNvSpPr txBox="1"/>
          <p:nvPr/>
        </p:nvSpPr>
        <p:spPr>
          <a:xfrm>
            <a:off x="4826879" y="2552052"/>
            <a:ext cx="6903159" cy="92333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Horizontal_Coordinate_System_Definition</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Defines the map projection among the Geographic, Planar or Local options</a:t>
            </a:r>
          </a:p>
        </p:txBody>
      </p:sp>
      <p:pic>
        <p:nvPicPr>
          <p:cNvPr id="1026" name="Picture 2">
            <a:extLst>
              <a:ext uri="{FF2B5EF4-FFF2-40B4-BE49-F238E27FC236}">
                <a16:creationId xmlns:a16="http://schemas.microsoft.com/office/drawing/2014/main" id="{D907FA32-910A-44D9-F73F-1A2DA358E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345" y="3475329"/>
            <a:ext cx="4783131" cy="2391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87FB323-5D88-1820-4701-6A7808348528}"/>
              </a:ext>
            </a:extLst>
          </p:cNvPr>
          <p:cNvSpPr txBox="1"/>
          <p:nvPr/>
        </p:nvSpPr>
        <p:spPr>
          <a:xfrm>
            <a:off x="4109737" y="5877783"/>
            <a:ext cx="8115601"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hlinkClick r:id="rId5"/>
              </a:rPr>
              <a:t>https://astrogeology.usgs.gov/search/map/enceladus-cassini-global-dem-200m-schenk</a:t>
            </a:r>
            <a:r>
              <a:rPr 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2444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F0111-9786-5B14-5F27-287363EC17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2D89D-A0D8-85DD-006B-9CE7D15F1EEB}"/>
              </a:ext>
            </a:extLst>
          </p:cNvPr>
          <p:cNvSpPr>
            <a:spLocks noGrp="1"/>
          </p:cNvSpPr>
          <p:nvPr>
            <p:ph type="title"/>
          </p:nvPr>
        </p:nvSpPr>
        <p:spPr/>
        <p:txBody>
          <a:bodyPr/>
          <a:lstStyle/>
          <a:p>
            <a:r>
              <a:rPr lang="en-US" dirty="0"/>
              <a:t>PDS4 Common Dictionary: Reminder</a:t>
            </a:r>
            <a:endParaRPr lang="en-ES"/>
          </a:p>
        </p:txBody>
      </p:sp>
      <p:sp>
        <p:nvSpPr>
          <p:cNvPr id="3" name="Content Placeholder 2">
            <a:extLst>
              <a:ext uri="{FF2B5EF4-FFF2-40B4-BE49-F238E27FC236}">
                <a16:creationId xmlns:a16="http://schemas.microsoft.com/office/drawing/2014/main" id="{C88E2DCC-D9CE-2259-C10F-F68CEDCDD374}"/>
              </a:ext>
            </a:extLst>
          </p:cNvPr>
          <p:cNvSpPr>
            <a:spLocks noGrp="1"/>
          </p:cNvSpPr>
          <p:nvPr>
            <p:ph idx="1"/>
          </p:nvPr>
        </p:nvSpPr>
        <p:spPr>
          <a:xfrm>
            <a:off x="219600" y="1007917"/>
            <a:ext cx="11764800" cy="5202275"/>
          </a:xfrm>
        </p:spPr>
        <p:txBody>
          <a:bodyPr/>
          <a:lstStyle/>
          <a:p>
            <a:pPr marL="285750" indent="-285750">
              <a:buFont typeface="Arial" panose="020B0604020202020204" pitchFamily="34" charset="0"/>
              <a:buChar char="•"/>
            </a:pPr>
            <a:r>
              <a:rPr lang="en-US" dirty="0">
                <a:solidFill>
                  <a:schemeClr val="accent6">
                    <a:lumMod val="10000"/>
                  </a:schemeClr>
                </a:solidFill>
              </a:rPr>
              <a:t>We use PDS4 common dictionary (core information model) by default, it allows to identify data products by:</a:t>
            </a:r>
          </a:p>
          <a:p>
            <a:pPr marL="1067076" lvl="1" indent="-285750">
              <a:buFont typeface="Arial" panose="020B0604020202020204" pitchFamily="34" charset="0"/>
              <a:buChar char="•"/>
            </a:pPr>
            <a:r>
              <a:rPr lang="en-US" dirty="0">
                <a:solidFill>
                  <a:schemeClr val="accent6">
                    <a:lumMod val="10000"/>
                  </a:schemeClr>
                </a:solidFill>
              </a:rPr>
              <a:t>Context: Investigation, Host, Instrument, Target</a:t>
            </a:r>
          </a:p>
          <a:p>
            <a:pPr marL="1067076" lvl="1" indent="-285750">
              <a:buFont typeface="Arial" panose="020B0604020202020204" pitchFamily="34" charset="0"/>
              <a:buChar char="•"/>
            </a:pPr>
            <a:r>
              <a:rPr lang="en-US" dirty="0">
                <a:solidFill>
                  <a:schemeClr val="accent6">
                    <a:lumMod val="10000"/>
                  </a:schemeClr>
                </a:solidFill>
              </a:rPr>
              <a:t>Other Observational attributes: Processing  Level, Wavelength range, Time</a:t>
            </a:r>
          </a:p>
          <a:p>
            <a:pPr marL="285750" indent="-285750">
              <a:buFont typeface="Arial" panose="020B0604020202020204" pitchFamily="34" charset="0"/>
              <a:buChar char="•"/>
            </a:pPr>
            <a:r>
              <a:rPr lang="en-US" dirty="0">
                <a:solidFill>
                  <a:schemeClr val="accent6">
                    <a:lumMod val="10000"/>
                  </a:schemeClr>
                </a:solidFill>
              </a:rPr>
              <a:t>Often this is insufficient to fully describe the data products. </a:t>
            </a:r>
          </a:p>
          <a:p>
            <a:pPr marL="1067076" lvl="1" indent="-285750">
              <a:buFont typeface="Arial" panose="020B0604020202020204" pitchFamily="34" charset="0"/>
              <a:buChar char="•"/>
            </a:pPr>
            <a:endParaRPr lang="en-US" dirty="0">
              <a:solidFill>
                <a:schemeClr val="accent6">
                  <a:lumMod val="10000"/>
                </a:schemeClr>
              </a:solidFill>
            </a:endParaRPr>
          </a:p>
          <a:p>
            <a:endParaRPr lang="en-US" dirty="0">
              <a:solidFill>
                <a:schemeClr val="accent6">
                  <a:lumMod val="10000"/>
                </a:schemeClr>
              </a:solidFill>
            </a:endParaRPr>
          </a:p>
        </p:txBody>
      </p:sp>
      <p:pic>
        <p:nvPicPr>
          <p:cNvPr id="5" name="Picture 4">
            <a:extLst>
              <a:ext uri="{FF2B5EF4-FFF2-40B4-BE49-F238E27FC236}">
                <a16:creationId xmlns:a16="http://schemas.microsoft.com/office/drawing/2014/main" id="{DF5BB9CA-7FA9-42CA-3B00-D78F2768A24F}"/>
              </a:ext>
            </a:extLst>
          </p:cNvPr>
          <p:cNvPicPr>
            <a:picLocks noChangeAspect="1"/>
          </p:cNvPicPr>
          <p:nvPr/>
        </p:nvPicPr>
        <p:blipFill>
          <a:blip r:embed="rId3"/>
          <a:stretch>
            <a:fillRect/>
          </a:stretch>
        </p:blipFill>
        <p:spPr>
          <a:xfrm>
            <a:off x="216000" y="3727903"/>
            <a:ext cx="11764800" cy="2482289"/>
          </a:xfrm>
          <a:prstGeom prst="rect">
            <a:avLst/>
          </a:prstGeom>
        </p:spPr>
      </p:pic>
      <p:sp>
        <p:nvSpPr>
          <p:cNvPr id="6" name="TextBox 5">
            <a:extLst>
              <a:ext uri="{FF2B5EF4-FFF2-40B4-BE49-F238E27FC236}">
                <a16:creationId xmlns:a16="http://schemas.microsoft.com/office/drawing/2014/main" id="{CE673D84-E349-65EA-7026-8318F27FB2DC}"/>
              </a:ext>
            </a:extLst>
          </p:cNvPr>
          <p:cNvSpPr txBox="1"/>
          <p:nvPr/>
        </p:nvSpPr>
        <p:spPr>
          <a:xfrm>
            <a:off x="2192338" y="3022982"/>
            <a:ext cx="2786062" cy="369332"/>
          </a:xfrm>
          <a:prstGeom prst="rect">
            <a:avLst/>
          </a:prstGeom>
          <a:noFill/>
        </p:spPr>
        <p:txBody>
          <a:bodyPr wrap="square">
            <a:spAutoFit/>
          </a:bodyPr>
          <a:lstStyle/>
          <a:p>
            <a:pPr algn="ctr"/>
            <a:r>
              <a:rPr lang="en-US" kern="0" dirty="0">
                <a:solidFill>
                  <a:schemeClr val="tx1"/>
                </a:solidFill>
                <a:latin typeface="Arial" panose="020B0604020202020204" pitchFamily="34" charset="0"/>
                <a:cs typeface="Arial" panose="020B0604020202020204" pitchFamily="34" charset="0"/>
              </a:rPr>
              <a:t>Identification Area</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8615FE5-87C2-4DA5-B774-96B3ADD5C5CD}"/>
              </a:ext>
            </a:extLst>
          </p:cNvPr>
          <p:cNvSpPr txBox="1"/>
          <p:nvPr/>
        </p:nvSpPr>
        <p:spPr>
          <a:xfrm>
            <a:off x="5274881" y="2819866"/>
            <a:ext cx="4541782" cy="584775"/>
          </a:xfrm>
          <a:prstGeom prst="rect">
            <a:avLst/>
          </a:prstGeom>
          <a:noFill/>
        </p:spPr>
        <p:txBody>
          <a:bodyPr wrap="square">
            <a:spAutoFit/>
          </a:bodyPr>
          <a:lstStyle/>
          <a:p>
            <a:pPr algn="ctr"/>
            <a:r>
              <a:rPr lang="en-US" kern="0" dirty="0">
                <a:solidFill>
                  <a:schemeClr val="tx1"/>
                </a:solidFill>
                <a:latin typeface="Arial" panose="020B0604020202020204" pitchFamily="34" charset="0"/>
                <a:cs typeface="Arial" panose="020B0604020202020204" pitchFamily="34" charset="0"/>
              </a:rPr>
              <a:t>Observation Area</a:t>
            </a:r>
          </a:p>
          <a:p>
            <a:pPr algn="ctr"/>
            <a:r>
              <a:rPr lang="en-US" sz="1400" kern="0" dirty="0">
                <a:latin typeface="Arial" panose="020B0604020202020204" pitchFamily="34" charset="0"/>
                <a:cs typeface="Arial" panose="020B0604020202020204" pitchFamily="34" charset="0"/>
              </a:rPr>
              <a:t>(</a:t>
            </a:r>
            <a:r>
              <a:rPr lang="en-US" sz="1400" kern="0" dirty="0" err="1">
                <a:latin typeface="Arial" panose="020B0604020202020204" pitchFamily="34" charset="0"/>
                <a:cs typeface="Arial" panose="020B0604020202020204" pitchFamily="34" charset="0"/>
              </a:rPr>
              <a:t>Investigation_Area</a:t>
            </a:r>
            <a:r>
              <a:rPr lang="en-US" sz="1400" kern="0" dirty="0">
                <a:latin typeface="Arial" panose="020B0604020202020204" pitchFamily="34" charset="0"/>
                <a:cs typeface="Arial" panose="020B0604020202020204" pitchFamily="34" charset="0"/>
              </a:rPr>
              <a:t>, </a:t>
            </a:r>
            <a:r>
              <a:rPr lang="en-US" sz="1400" kern="0" dirty="0" err="1">
                <a:latin typeface="Arial" panose="020B0604020202020204" pitchFamily="34" charset="0"/>
                <a:cs typeface="Arial" panose="020B0604020202020204" pitchFamily="34" charset="0"/>
              </a:rPr>
              <a:t>Observing_System</a:t>
            </a:r>
            <a:r>
              <a:rPr lang="en-US" sz="1400" kern="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8" name="Right Brace 7">
            <a:extLst>
              <a:ext uri="{FF2B5EF4-FFF2-40B4-BE49-F238E27FC236}">
                <a16:creationId xmlns:a16="http://schemas.microsoft.com/office/drawing/2014/main" id="{A43F5C08-BECF-6A01-051C-E7A174B3B220}"/>
              </a:ext>
            </a:extLst>
          </p:cNvPr>
          <p:cNvSpPr/>
          <p:nvPr/>
        </p:nvSpPr>
        <p:spPr>
          <a:xfrm rot="16200000">
            <a:off x="3419475" y="1785284"/>
            <a:ext cx="203200" cy="354965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5A0F5B20-3247-C414-1437-AEE07FD97C97}"/>
              </a:ext>
            </a:extLst>
          </p:cNvPr>
          <p:cNvSpPr/>
          <p:nvPr/>
        </p:nvSpPr>
        <p:spPr>
          <a:xfrm rot="16200000">
            <a:off x="7429500" y="1375708"/>
            <a:ext cx="203200" cy="43688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361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54388-C3A5-5C6A-1719-51ED5A569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A6FCE-7FAF-72DB-FB3F-998C5749C503}"/>
              </a:ext>
            </a:extLst>
          </p:cNvPr>
          <p:cNvSpPr>
            <a:spLocks noGrp="1"/>
          </p:cNvSpPr>
          <p:nvPr>
            <p:ph type="title"/>
          </p:nvPr>
        </p:nvSpPr>
        <p:spPr/>
        <p:txBody>
          <a:bodyPr/>
          <a:lstStyle/>
          <a:p>
            <a:r>
              <a:rPr lang="en-US" dirty="0"/>
              <a:t>Spectral dictionary (</a:t>
            </a:r>
            <a:r>
              <a:rPr lang="en-US" dirty="0" err="1"/>
              <a:t>sp</a:t>
            </a:r>
            <a:r>
              <a:rPr lang="en-US" dirty="0"/>
              <a:t>) </a:t>
            </a:r>
            <a:endParaRPr lang="en-ES"/>
          </a:p>
        </p:txBody>
      </p:sp>
      <p:sp>
        <p:nvSpPr>
          <p:cNvPr id="3" name="Content Placeholder 2">
            <a:extLst>
              <a:ext uri="{FF2B5EF4-FFF2-40B4-BE49-F238E27FC236}">
                <a16:creationId xmlns:a16="http://schemas.microsoft.com/office/drawing/2014/main" id="{825A8F4A-DA13-0347-DE60-234251C2C538}"/>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dirty="0">
                <a:solidFill>
                  <a:schemeClr val="accent6">
                    <a:lumMod val="10000"/>
                  </a:schemeClr>
                </a:solidFill>
              </a:rPr>
              <a:t>Define the </a:t>
            </a:r>
            <a:r>
              <a:rPr lang="en-US" dirty="0">
                <a:solidFill>
                  <a:schemeClr val="accent6">
                    <a:lumMod val="10000"/>
                  </a:schemeClr>
                </a:solidFill>
                <a:hlinkClick r:id="rId3"/>
              </a:rPr>
              <a:t>Spectral_Characteristics</a:t>
            </a:r>
            <a:r>
              <a:rPr lang="en-US" dirty="0">
                <a:solidFill>
                  <a:schemeClr val="accent6">
                    <a:lumMod val="10000"/>
                  </a:schemeClr>
                </a:solidFill>
              </a:rPr>
              <a:t> of spectra (frequency, wavelength, wavenumber, energy)</a:t>
            </a:r>
          </a:p>
          <a:p>
            <a:r>
              <a:rPr lang="en-US" b="1" dirty="0">
                <a:solidFill>
                  <a:schemeClr val="accent6">
                    <a:lumMod val="10000"/>
                  </a:schemeClr>
                </a:solidFill>
              </a:rPr>
              <a:t>GitHub: </a:t>
            </a:r>
            <a:r>
              <a:rPr lang="en-US" dirty="0">
                <a:solidFill>
                  <a:schemeClr val="accent6">
                    <a:lumMod val="10000"/>
                  </a:schemeClr>
                </a:solidFill>
                <a:hlinkClick r:id="rId4"/>
              </a:rPr>
              <a:t>https://github.com/pds-data-dictionaries/ldd-spectral</a:t>
            </a:r>
            <a:r>
              <a:rPr lang="en-US" dirty="0">
                <a:solidFill>
                  <a:schemeClr val="accent6">
                    <a:lumMod val="10000"/>
                  </a:schemeClr>
                </a:solidFill>
              </a:rPr>
              <a:t> </a:t>
            </a:r>
          </a:p>
          <a:p>
            <a:r>
              <a:rPr lang="en-US" b="1" dirty="0">
                <a:solidFill>
                  <a:schemeClr val="accent6">
                    <a:lumMod val="10000"/>
                  </a:schemeClr>
                </a:solidFill>
              </a:rPr>
              <a:t>Documentation: </a:t>
            </a:r>
            <a:r>
              <a:rPr lang="en-US" sz="1600" dirty="0">
                <a:solidFill>
                  <a:schemeClr val="accent6">
                    <a:lumMod val="10000"/>
                  </a:schemeClr>
                </a:solidFill>
                <a:hlinkClick r:id="rId5"/>
              </a:rPr>
              <a:t>https://github.com/pds-data-dictionaries/ldd-spectral/blob/main/docs/spectralspectrosopynamespace.pdf</a:t>
            </a:r>
            <a:r>
              <a:rPr lang="en-US" sz="1600" dirty="0">
                <a:solidFill>
                  <a:schemeClr val="accent6">
                    <a:lumMod val="10000"/>
                  </a:schemeClr>
                </a:solidFill>
              </a:rPr>
              <a:t> </a:t>
            </a:r>
            <a:endParaRPr lang="en-US" dirty="0">
              <a:solidFill>
                <a:schemeClr val="accent6">
                  <a:lumMod val="10000"/>
                </a:schemeClr>
              </a:solidFill>
            </a:endParaRPr>
          </a:p>
        </p:txBody>
      </p:sp>
      <p:pic>
        <p:nvPicPr>
          <p:cNvPr id="4" name="Picture 3">
            <a:extLst>
              <a:ext uri="{FF2B5EF4-FFF2-40B4-BE49-F238E27FC236}">
                <a16:creationId xmlns:a16="http://schemas.microsoft.com/office/drawing/2014/main" id="{AD1D44FA-3A01-B70D-56BD-948B4278B859}"/>
              </a:ext>
            </a:extLst>
          </p:cNvPr>
          <p:cNvPicPr>
            <a:picLocks noChangeAspect="1"/>
          </p:cNvPicPr>
          <p:nvPr/>
        </p:nvPicPr>
        <p:blipFill>
          <a:blip r:embed="rId6"/>
          <a:stretch>
            <a:fillRect/>
          </a:stretch>
        </p:blipFill>
        <p:spPr>
          <a:xfrm>
            <a:off x="384530" y="2163980"/>
            <a:ext cx="4744683" cy="4200490"/>
          </a:xfrm>
          <a:prstGeom prst="rect">
            <a:avLst/>
          </a:prstGeom>
        </p:spPr>
      </p:pic>
      <p:sp>
        <p:nvSpPr>
          <p:cNvPr id="7" name="Rectangle 6">
            <a:extLst>
              <a:ext uri="{FF2B5EF4-FFF2-40B4-BE49-F238E27FC236}">
                <a16:creationId xmlns:a16="http://schemas.microsoft.com/office/drawing/2014/main" id="{D57E8735-B956-5FB3-D21C-CFF34834F34F}"/>
              </a:ext>
            </a:extLst>
          </p:cNvPr>
          <p:cNvSpPr/>
          <p:nvPr/>
        </p:nvSpPr>
        <p:spPr>
          <a:xfrm>
            <a:off x="3048001" y="4992415"/>
            <a:ext cx="2007476" cy="13720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6C6C13-A457-A6BC-F8EB-BEFAB72E7AA2}"/>
              </a:ext>
            </a:extLst>
          </p:cNvPr>
          <p:cNvSpPr txBox="1"/>
          <p:nvPr/>
        </p:nvSpPr>
        <p:spPr>
          <a:xfrm>
            <a:off x="5294143" y="5323474"/>
            <a:ext cx="4006225" cy="646331"/>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The bulk of the work is here </a:t>
            </a:r>
          </a:p>
          <a:p>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Observation_Parameters</a:t>
            </a:r>
            <a:r>
              <a:rPr lang="en-US" dirty="0">
                <a:solidFill>
                  <a:srgbClr val="FF0000"/>
                </a:solidFill>
                <a:latin typeface="Arial" panose="020B0604020202020204" pitchFamily="34" charset="0"/>
                <a:cs typeface="Arial" panose="020B0604020202020204" pitchFamily="34" charset="0"/>
              </a:rPr>
              <a:t> is optional)</a:t>
            </a:r>
          </a:p>
        </p:txBody>
      </p:sp>
      <p:sp>
        <p:nvSpPr>
          <p:cNvPr id="10" name="TextBox 9">
            <a:extLst>
              <a:ext uri="{FF2B5EF4-FFF2-40B4-BE49-F238E27FC236}">
                <a16:creationId xmlns:a16="http://schemas.microsoft.com/office/drawing/2014/main" id="{7AECD9CB-51EC-B5FC-C7CF-E9BCDC3A0DE4}"/>
              </a:ext>
            </a:extLst>
          </p:cNvPr>
          <p:cNvSpPr txBox="1"/>
          <p:nvPr/>
        </p:nvSpPr>
        <p:spPr>
          <a:xfrm>
            <a:off x="5294143" y="2444846"/>
            <a:ext cx="510915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To link the data object to the spectral description</a:t>
            </a:r>
          </a:p>
        </p:txBody>
      </p:sp>
      <p:sp>
        <p:nvSpPr>
          <p:cNvPr id="11" name="TextBox 10">
            <a:extLst>
              <a:ext uri="{FF2B5EF4-FFF2-40B4-BE49-F238E27FC236}">
                <a16:creationId xmlns:a16="http://schemas.microsoft.com/office/drawing/2014/main" id="{EE95A06A-C678-E3EA-15EA-E15DE768137D}"/>
              </a:ext>
            </a:extLst>
          </p:cNvPr>
          <p:cNvSpPr txBox="1"/>
          <p:nvPr/>
        </p:nvSpPr>
        <p:spPr>
          <a:xfrm>
            <a:off x="5297866" y="3146504"/>
            <a:ext cx="333178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define the format of the spectral data (1D, 2D, 3D, …)</a:t>
            </a:r>
          </a:p>
        </p:txBody>
      </p:sp>
      <p:sp>
        <p:nvSpPr>
          <p:cNvPr id="12" name="TextBox 11">
            <a:extLst>
              <a:ext uri="{FF2B5EF4-FFF2-40B4-BE49-F238E27FC236}">
                <a16:creationId xmlns:a16="http://schemas.microsoft.com/office/drawing/2014/main" id="{B205009E-18C1-C7D7-9918-73EBC8D965FE}"/>
              </a:ext>
            </a:extLst>
          </p:cNvPr>
          <p:cNvSpPr txBox="1"/>
          <p:nvPr/>
        </p:nvSpPr>
        <p:spPr>
          <a:xfrm>
            <a:off x="5294143" y="4353978"/>
            <a:ext cx="314493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 define the type of bins (e.g. wavelength, energy, ...)</a:t>
            </a:r>
          </a:p>
        </p:txBody>
      </p:sp>
      <p:sp>
        <p:nvSpPr>
          <p:cNvPr id="13" name="TextBox 12">
            <a:extLst>
              <a:ext uri="{FF2B5EF4-FFF2-40B4-BE49-F238E27FC236}">
                <a16:creationId xmlns:a16="http://schemas.microsoft.com/office/drawing/2014/main" id="{900BA6EE-55D7-EBD1-24C5-4AA23E6F5185}"/>
              </a:ext>
            </a:extLst>
          </p:cNvPr>
          <p:cNvSpPr txBox="1"/>
          <p:nvPr/>
        </p:nvSpPr>
        <p:spPr>
          <a:xfrm>
            <a:off x="8798303" y="3311964"/>
            <a:ext cx="3186097"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Local_Internal_Reference</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spectrum_format</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spectral_bin_type</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Field_of_View</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Bin_Description</a:t>
            </a:r>
            <a:endParaRPr lang="en-US" dirty="0">
              <a:solidFill>
                <a:schemeClr val="accent6">
                  <a:lumMod val="10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5B6E648-512E-DA2C-C5E4-4E9A5DD96CC0}"/>
              </a:ext>
            </a:extLst>
          </p:cNvPr>
          <p:cNvCxnSpPr>
            <a:cxnSpLocks/>
            <a:endCxn id="11" idx="1"/>
          </p:cNvCxnSpPr>
          <p:nvPr/>
        </p:nvCxnSpPr>
        <p:spPr>
          <a:xfrm>
            <a:off x="4669715" y="3460725"/>
            <a:ext cx="628151" cy="89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F3E76D1-F25A-3C44-C391-EA007BD41032}"/>
              </a:ext>
            </a:extLst>
          </p:cNvPr>
          <p:cNvCxnSpPr>
            <a:cxnSpLocks/>
            <a:endCxn id="10" idx="1"/>
          </p:cNvCxnSpPr>
          <p:nvPr/>
        </p:nvCxnSpPr>
        <p:spPr>
          <a:xfrm>
            <a:off x="4816999" y="2628900"/>
            <a:ext cx="477144" cy="6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FDA81E3-C35B-CDA3-8DC7-146819FC65A8}"/>
              </a:ext>
            </a:extLst>
          </p:cNvPr>
          <p:cNvCxnSpPr>
            <a:cxnSpLocks/>
          </p:cNvCxnSpPr>
          <p:nvPr/>
        </p:nvCxnSpPr>
        <p:spPr>
          <a:xfrm>
            <a:off x="4684396" y="4752028"/>
            <a:ext cx="624428" cy="6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1138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54E13-84C2-C901-0F85-5F9CE15CA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C0DB1-70AA-21C5-6768-3B747CB19283}"/>
              </a:ext>
            </a:extLst>
          </p:cNvPr>
          <p:cNvSpPr>
            <a:spLocks noGrp="1"/>
          </p:cNvSpPr>
          <p:nvPr>
            <p:ph type="title"/>
          </p:nvPr>
        </p:nvSpPr>
        <p:spPr/>
        <p:txBody>
          <a:bodyPr/>
          <a:lstStyle/>
          <a:p>
            <a:r>
              <a:rPr lang="en-US" dirty="0"/>
              <a:t>Spectral dictionary (</a:t>
            </a:r>
            <a:r>
              <a:rPr lang="en-US" dirty="0" err="1"/>
              <a:t>sp</a:t>
            </a:r>
            <a:r>
              <a:rPr lang="en-US" dirty="0"/>
              <a:t>) </a:t>
            </a:r>
            <a:endParaRPr lang="en-ES"/>
          </a:p>
        </p:txBody>
      </p:sp>
      <p:sp>
        <p:nvSpPr>
          <p:cNvPr id="3" name="Content Placeholder 2">
            <a:extLst>
              <a:ext uri="{FF2B5EF4-FFF2-40B4-BE49-F238E27FC236}">
                <a16:creationId xmlns:a16="http://schemas.microsoft.com/office/drawing/2014/main" id="{15DFCD49-D121-2889-837E-ABA5205EC451}"/>
              </a:ext>
            </a:extLst>
          </p:cNvPr>
          <p:cNvSpPr>
            <a:spLocks noGrp="1"/>
          </p:cNvSpPr>
          <p:nvPr>
            <p:ph idx="1"/>
          </p:nvPr>
        </p:nvSpPr>
        <p:spPr>
          <a:xfrm>
            <a:off x="219600" y="1007917"/>
            <a:ext cx="11764800" cy="5202275"/>
          </a:xfrm>
        </p:spPr>
        <p:txBody>
          <a:bodyPr/>
          <a:lstStyle/>
          <a:p>
            <a:r>
              <a:rPr lang="en-US" b="1" dirty="0" err="1">
                <a:solidFill>
                  <a:schemeClr val="accent6">
                    <a:lumMod val="10000"/>
                  </a:schemeClr>
                </a:solidFill>
              </a:rPr>
              <a:t>Observation_Parameters</a:t>
            </a:r>
            <a:r>
              <a:rPr lang="en-US" b="1" dirty="0">
                <a:solidFill>
                  <a:schemeClr val="accent6">
                    <a:lumMod val="10000"/>
                  </a:schemeClr>
                </a:solidFill>
              </a:rPr>
              <a:t>: </a:t>
            </a:r>
            <a:r>
              <a:rPr lang="en-US" dirty="0">
                <a:solidFill>
                  <a:schemeClr val="accent6">
                    <a:lumMod val="10000"/>
                  </a:schemeClr>
                </a:solidFill>
              </a:rPr>
              <a:t>Optional, used to capture exposure time, spectral resolution limits. </a:t>
            </a:r>
          </a:p>
        </p:txBody>
      </p:sp>
      <p:pic>
        <p:nvPicPr>
          <p:cNvPr id="5" name="Picture 4">
            <a:extLst>
              <a:ext uri="{FF2B5EF4-FFF2-40B4-BE49-F238E27FC236}">
                <a16:creationId xmlns:a16="http://schemas.microsoft.com/office/drawing/2014/main" id="{43C70EAA-F67B-EB75-1EFA-6B0693B78D8A}"/>
              </a:ext>
            </a:extLst>
          </p:cNvPr>
          <p:cNvPicPr>
            <a:picLocks noChangeAspect="1"/>
          </p:cNvPicPr>
          <p:nvPr/>
        </p:nvPicPr>
        <p:blipFill>
          <a:blip r:embed="rId3"/>
          <a:stretch>
            <a:fillRect/>
          </a:stretch>
        </p:blipFill>
        <p:spPr>
          <a:xfrm>
            <a:off x="2034289" y="1536116"/>
            <a:ext cx="6321436" cy="4783283"/>
          </a:xfrm>
          <a:prstGeom prst="rect">
            <a:avLst/>
          </a:prstGeom>
        </p:spPr>
      </p:pic>
    </p:spTree>
    <p:extLst>
      <p:ext uri="{BB962C8B-B14F-4D97-AF65-F5344CB8AC3E}">
        <p14:creationId xmlns:p14="http://schemas.microsoft.com/office/powerpoint/2010/main" val="129119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C192-943C-C829-AD43-002FF3DE8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8260D-EA14-C1E5-7FFD-17BB91D9190D}"/>
              </a:ext>
            </a:extLst>
          </p:cNvPr>
          <p:cNvSpPr>
            <a:spLocks noGrp="1"/>
          </p:cNvSpPr>
          <p:nvPr>
            <p:ph type="title"/>
          </p:nvPr>
        </p:nvSpPr>
        <p:spPr/>
        <p:txBody>
          <a:bodyPr/>
          <a:lstStyle/>
          <a:p>
            <a:r>
              <a:rPr lang="en-US" dirty="0"/>
              <a:t>Spectral dictionary (</a:t>
            </a:r>
            <a:r>
              <a:rPr lang="en-US" dirty="0" err="1"/>
              <a:t>sp</a:t>
            </a:r>
            <a:r>
              <a:rPr lang="en-US" dirty="0"/>
              <a:t>) </a:t>
            </a:r>
            <a:endParaRPr lang="en-ES"/>
          </a:p>
        </p:txBody>
      </p:sp>
      <p:sp>
        <p:nvSpPr>
          <p:cNvPr id="3" name="Content Placeholder 2">
            <a:extLst>
              <a:ext uri="{FF2B5EF4-FFF2-40B4-BE49-F238E27FC236}">
                <a16:creationId xmlns:a16="http://schemas.microsoft.com/office/drawing/2014/main" id="{79299308-99EF-B4D4-CC05-4FA51DBFC804}"/>
              </a:ext>
            </a:extLst>
          </p:cNvPr>
          <p:cNvSpPr>
            <a:spLocks noGrp="1"/>
          </p:cNvSpPr>
          <p:nvPr>
            <p:ph idx="1"/>
          </p:nvPr>
        </p:nvSpPr>
        <p:spPr>
          <a:xfrm>
            <a:off x="219600" y="1007917"/>
            <a:ext cx="11764800" cy="5202275"/>
          </a:xfrm>
        </p:spPr>
        <p:txBody>
          <a:bodyPr/>
          <a:lstStyle/>
          <a:p>
            <a:r>
              <a:rPr lang="en-US" b="1" dirty="0" err="1">
                <a:solidFill>
                  <a:schemeClr val="accent6">
                    <a:lumMod val="10000"/>
                  </a:schemeClr>
                </a:solidFill>
              </a:rPr>
              <a:t>Field_of_View</a:t>
            </a:r>
            <a:r>
              <a:rPr lang="en-US" b="1" dirty="0">
                <a:solidFill>
                  <a:schemeClr val="accent6">
                    <a:lumMod val="10000"/>
                  </a:schemeClr>
                </a:solidFill>
              </a:rPr>
              <a:t>: </a:t>
            </a:r>
            <a:r>
              <a:rPr lang="en-US" dirty="0">
                <a:solidFill>
                  <a:schemeClr val="accent6">
                    <a:lumMod val="10000"/>
                  </a:schemeClr>
                </a:solidFill>
              </a:rPr>
              <a:t>Mandatory, used to describe the field of view of the spectral data object. </a:t>
            </a:r>
          </a:p>
        </p:txBody>
      </p:sp>
      <p:pic>
        <p:nvPicPr>
          <p:cNvPr id="7" name="Picture 6">
            <a:extLst>
              <a:ext uri="{FF2B5EF4-FFF2-40B4-BE49-F238E27FC236}">
                <a16:creationId xmlns:a16="http://schemas.microsoft.com/office/drawing/2014/main" id="{1DB14313-C03F-1723-734B-5A387BFF82C9}"/>
              </a:ext>
            </a:extLst>
          </p:cNvPr>
          <p:cNvPicPr>
            <a:picLocks noChangeAspect="1"/>
          </p:cNvPicPr>
          <p:nvPr/>
        </p:nvPicPr>
        <p:blipFill>
          <a:blip r:embed="rId3"/>
          <a:stretch>
            <a:fillRect/>
          </a:stretch>
        </p:blipFill>
        <p:spPr>
          <a:xfrm>
            <a:off x="2142332" y="1439505"/>
            <a:ext cx="5358606" cy="4951770"/>
          </a:xfrm>
          <a:prstGeom prst="rect">
            <a:avLst/>
          </a:prstGeom>
        </p:spPr>
      </p:pic>
      <p:sp>
        <p:nvSpPr>
          <p:cNvPr id="10" name="TextBox 9">
            <a:extLst>
              <a:ext uri="{FF2B5EF4-FFF2-40B4-BE49-F238E27FC236}">
                <a16:creationId xmlns:a16="http://schemas.microsoft.com/office/drawing/2014/main" id="{43C2E397-C030-DE69-3354-CB8042CFB001}"/>
              </a:ext>
            </a:extLst>
          </p:cNvPr>
          <p:cNvSpPr txBox="1"/>
          <p:nvPr/>
        </p:nvSpPr>
        <p:spPr>
          <a:xfrm>
            <a:off x="7817342" y="3315225"/>
            <a:ext cx="3612657"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Description</a:t>
            </a: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One type of </a:t>
            </a:r>
            <a:r>
              <a:rPr lang="en-US" dirty="0" err="1">
                <a:solidFill>
                  <a:schemeClr val="accent6">
                    <a:lumMod val="10000"/>
                  </a:schemeClr>
                </a:solidFill>
                <a:latin typeface="Arial" panose="020B0604020202020204" pitchFamily="34" charset="0"/>
                <a:cs typeface="Arial" panose="020B0604020202020204" pitchFamily="34" charset="0"/>
              </a:rPr>
              <a:t>FoV</a:t>
            </a:r>
            <a:r>
              <a:rPr lang="en-US" dirty="0">
                <a:solidFill>
                  <a:schemeClr val="accent6">
                    <a:lumMod val="10000"/>
                  </a:schemeClr>
                </a:solidFill>
                <a:latin typeface="Arial" panose="020B0604020202020204" pitchFamily="34" charset="0"/>
                <a:cs typeface="Arial" panose="020B0604020202020204" pitchFamily="34" charset="0"/>
              </a:rPr>
              <a:t> (has mandatory attributes per type)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5998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408A6-43C8-CFC7-BC64-3CA46BB38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DA82-DB12-742D-A883-0A50AFFA8A83}"/>
              </a:ext>
            </a:extLst>
          </p:cNvPr>
          <p:cNvSpPr>
            <a:spLocks noGrp="1"/>
          </p:cNvSpPr>
          <p:nvPr>
            <p:ph type="title"/>
          </p:nvPr>
        </p:nvSpPr>
        <p:spPr/>
        <p:txBody>
          <a:bodyPr/>
          <a:lstStyle/>
          <a:p>
            <a:r>
              <a:rPr lang="en-US" dirty="0"/>
              <a:t>Spectral dictionary (</a:t>
            </a:r>
            <a:r>
              <a:rPr lang="en-US" dirty="0" err="1"/>
              <a:t>sp</a:t>
            </a:r>
            <a:r>
              <a:rPr lang="en-US" dirty="0"/>
              <a:t>) </a:t>
            </a:r>
            <a:endParaRPr lang="en-ES"/>
          </a:p>
        </p:txBody>
      </p:sp>
      <p:sp>
        <p:nvSpPr>
          <p:cNvPr id="3" name="Content Placeholder 2">
            <a:extLst>
              <a:ext uri="{FF2B5EF4-FFF2-40B4-BE49-F238E27FC236}">
                <a16:creationId xmlns:a16="http://schemas.microsoft.com/office/drawing/2014/main" id="{3E8C6869-7662-5F21-F32B-8F47B73BD9AD}"/>
              </a:ext>
            </a:extLst>
          </p:cNvPr>
          <p:cNvSpPr>
            <a:spLocks noGrp="1"/>
          </p:cNvSpPr>
          <p:nvPr>
            <p:ph idx="1"/>
          </p:nvPr>
        </p:nvSpPr>
        <p:spPr>
          <a:xfrm>
            <a:off x="219600" y="1007917"/>
            <a:ext cx="11764800" cy="5202275"/>
          </a:xfrm>
        </p:spPr>
        <p:txBody>
          <a:bodyPr/>
          <a:lstStyle/>
          <a:p>
            <a:r>
              <a:rPr lang="en-US" b="1" dirty="0" err="1">
                <a:solidFill>
                  <a:schemeClr val="accent6">
                    <a:lumMod val="10000"/>
                  </a:schemeClr>
                </a:solidFill>
              </a:rPr>
              <a:t>Bin_Description</a:t>
            </a:r>
            <a:r>
              <a:rPr lang="en-US" b="1" dirty="0">
                <a:solidFill>
                  <a:schemeClr val="accent6">
                    <a:lumMod val="10000"/>
                  </a:schemeClr>
                </a:solidFill>
              </a:rPr>
              <a:t>: </a:t>
            </a:r>
            <a:r>
              <a:rPr lang="en-US" dirty="0">
                <a:solidFill>
                  <a:schemeClr val="accent6">
                    <a:lumMod val="10000"/>
                  </a:schemeClr>
                </a:solidFill>
              </a:rPr>
              <a:t>Mandatory, used to provide the spectral bins or link to lookup tables/arrays. This is the core of the information to be captured. </a:t>
            </a:r>
          </a:p>
          <a:p>
            <a:r>
              <a:rPr lang="en-US" dirty="0">
                <a:solidFill>
                  <a:schemeClr val="accent6">
                    <a:lumMod val="10000"/>
                  </a:schemeClr>
                </a:solidFill>
              </a:rPr>
              <a:t>Examples: </a:t>
            </a:r>
            <a:r>
              <a:rPr lang="en-US" dirty="0">
                <a:solidFill>
                  <a:schemeClr val="accent6">
                    <a:lumMod val="10000"/>
                  </a:schemeClr>
                </a:solidFill>
                <a:hlinkClick r:id="rId3"/>
              </a:rPr>
              <a:t>https://github.com/pds-data-dictionaries/ldd-spectral/tree/main/examples</a:t>
            </a:r>
            <a:r>
              <a:rPr lang="en-US" dirty="0">
                <a:solidFill>
                  <a:schemeClr val="accent6">
                    <a:lumMod val="10000"/>
                  </a:schemeClr>
                </a:solidFill>
              </a:rPr>
              <a:t> </a:t>
            </a:r>
          </a:p>
        </p:txBody>
      </p:sp>
      <p:pic>
        <p:nvPicPr>
          <p:cNvPr id="10" name="Picture 9">
            <a:extLst>
              <a:ext uri="{FF2B5EF4-FFF2-40B4-BE49-F238E27FC236}">
                <a16:creationId xmlns:a16="http://schemas.microsoft.com/office/drawing/2014/main" id="{0D1F70BF-3BC5-3AD0-4908-07D3EB171666}"/>
              </a:ext>
            </a:extLst>
          </p:cNvPr>
          <p:cNvPicPr>
            <a:picLocks noChangeAspect="1"/>
          </p:cNvPicPr>
          <p:nvPr/>
        </p:nvPicPr>
        <p:blipFill>
          <a:blip r:embed="rId4"/>
          <a:stretch>
            <a:fillRect/>
          </a:stretch>
        </p:blipFill>
        <p:spPr>
          <a:xfrm>
            <a:off x="670230" y="2371725"/>
            <a:ext cx="4422413" cy="3957637"/>
          </a:xfrm>
          <a:prstGeom prst="rect">
            <a:avLst/>
          </a:prstGeom>
        </p:spPr>
      </p:pic>
      <p:sp>
        <p:nvSpPr>
          <p:cNvPr id="11" name="Right Brace 10">
            <a:extLst>
              <a:ext uri="{FF2B5EF4-FFF2-40B4-BE49-F238E27FC236}">
                <a16:creationId xmlns:a16="http://schemas.microsoft.com/office/drawing/2014/main" id="{C6708630-D964-439C-9469-C83553EED882}"/>
              </a:ext>
            </a:extLst>
          </p:cNvPr>
          <p:cNvSpPr/>
          <p:nvPr/>
        </p:nvSpPr>
        <p:spPr>
          <a:xfrm>
            <a:off x="5041881" y="2960001"/>
            <a:ext cx="241706" cy="148465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799CAAA4-F8CC-0501-591B-FA10833A5A8B}"/>
              </a:ext>
            </a:extLst>
          </p:cNvPr>
          <p:cNvSpPr/>
          <p:nvPr/>
        </p:nvSpPr>
        <p:spPr>
          <a:xfrm>
            <a:off x="5041881" y="4516094"/>
            <a:ext cx="241706" cy="148465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9C816E5-C3C7-D3A9-D21A-B6D4872615C2}"/>
              </a:ext>
            </a:extLst>
          </p:cNvPr>
          <p:cNvSpPr txBox="1"/>
          <p:nvPr/>
        </p:nvSpPr>
        <p:spPr>
          <a:xfrm>
            <a:off x="5517001" y="3497127"/>
            <a:ext cx="3544560"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Uniformly sampled spectral data </a:t>
            </a:r>
          </a:p>
          <a:p>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F4D7B9F-7DA8-5E82-974D-E48AF6C8F0A6}"/>
              </a:ext>
            </a:extLst>
          </p:cNvPr>
          <p:cNvSpPr txBox="1"/>
          <p:nvPr/>
        </p:nvSpPr>
        <p:spPr>
          <a:xfrm>
            <a:off x="5567889" y="4885913"/>
            <a:ext cx="3613501"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the spectral bins of a spectra per row in a flat table</a:t>
            </a:r>
          </a:p>
        </p:txBody>
      </p:sp>
      <p:sp>
        <p:nvSpPr>
          <p:cNvPr id="15" name="TextBox 14">
            <a:extLst>
              <a:ext uri="{FF2B5EF4-FFF2-40B4-BE49-F238E27FC236}">
                <a16:creationId xmlns:a16="http://schemas.microsoft.com/office/drawing/2014/main" id="{0E4DA663-C566-3778-C6DB-B2032FD14234}"/>
              </a:ext>
            </a:extLst>
          </p:cNvPr>
          <p:cNvSpPr txBox="1"/>
          <p:nvPr/>
        </p:nvSpPr>
        <p:spPr>
          <a:xfrm>
            <a:off x="5567889" y="5722720"/>
            <a:ext cx="3511691"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Spectral lookup field in a table, or array (= spectral map)</a:t>
            </a:r>
          </a:p>
          <a:p>
            <a:endParaRPr lang="en-US"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715014EB-11AA-6DF0-7391-CDCE5FBB28D4}"/>
              </a:ext>
            </a:extLst>
          </p:cNvPr>
          <p:cNvCxnSpPr>
            <a:cxnSpLocks/>
          </p:cNvCxnSpPr>
          <p:nvPr/>
        </p:nvCxnSpPr>
        <p:spPr>
          <a:xfrm flipV="1">
            <a:off x="4427733" y="6072188"/>
            <a:ext cx="1042692"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D178CBA-5D1E-9C9E-0997-CD7FBF452E33}"/>
              </a:ext>
            </a:extLst>
          </p:cNvPr>
          <p:cNvSpPr txBox="1"/>
          <p:nvPr/>
        </p:nvSpPr>
        <p:spPr>
          <a:xfrm>
            <a:off x="7213357" y="2228671"/>
            <a:ext cx="4422413"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bin_profile_description</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One type of spectral data definition (uniform, axis, lookup)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02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EDC0C-0A5A-C37A-C9D5-C4DB9FA08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5909F-A948-0666-1B69-34A395481420}"/>
              </a:ext>
            </a:extLst>
          </p:cNvPr>
          <p:cNvSpPr>
            <a:spLocks noGrp="1"/>
          </p:cNvSpPr>
          <p:nvPr>
            <p:ph type="title"/>
          </p:nvPr>
        </p:nvSpPr>
        <p:spPr/>
        <p:txBody>
          <a:bodyPr/>
          <a:lstStyle/>
          <a:p>
            <a:r>
              <a:rPr lang="en-US" dirty="0"/>
              <a:t>Spectral Library dictionary (</a:t>
            </a:r>
            <a:r>
              <a:rPr lang="en-US" dirty="0" err="1"/>
              <a:t>speclib</a:t>
            </a:r>
            <a:r>
              <a:rPr lang="en-US" dirty="0"/>
              <a:t>) </a:t>
            </a:r>
            <a:endParaRPr lang="en-ES"/>
          </a:p>
        </p:txBody>
      </p:sp>
      <p:sp>
        <p:nvSpPr>
          <p:cNvPr id="3" name="Content Placeholder 2">
            <a:extLst>
              <a:ext uri="{FF2B5EF4-FFF2-40B4-BE49-F238E27FC236}">
                <a16:creationId xmlns:a16="http://schemas.microsoft.com/office/drawing/2014/main" id="{25853840-28FF-2AEA-1E71-5378AC05DD27}"/>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dirty="0">
                <a:solidFill>
                  <a:schemeClr val="accent6">
                    <a:lumMod val="10000"/>
                  </a:schemeClr>
                </a:solidFill>
              </a:rPr>
              <a:t>Capturing information from Laboratory Spectral Measurements. This dictionary includes the definition of samples (specimen) and types of measurements.  </a:t>
            </a:r>
          </a:p>
          <a:p>
            <a:r>
              <a:rPr lang="en-US" b="1" dirty="0">
                <a:solidFill>
                  <a:schemeClr val="accent6">
                    <a:lumMod val="10000"/>
                  </a:schemeClr>
                </a:solidFill>
              </a:rPr>
              <a:t>GitHub repo: </a:t>
            </a:r>
            <a:r>
              <a:rPr lang="en-US" dirty="0">
                <a:solidFill>
                  <a:schemeClr val="accent6">
                    <a:lumMod val="10000"/>
                  </a:schemeClr>
                </a:solidFill>
                <a:hlinkClick r:id="rId3"/>
              </a:rPr>
              <a:t>https://github.com/pds-data-dictionaries/ldd-speclib</a:t>
            </a:r>
            <a:r>
              <a:rPr lang="en-US" dirty="0">
                <a:solidFill>
                  <a:schemeClr val="accent6">
                    <a:lumMod val="10000"/>
                  </a:schemeClr>
                </a:solidFill>
              </a:rPr>
              <a:t> </a:t>
            </a:r>
          </a:p>
          <a:p>
            <a:r>
              <a:rPr lang="en-US" b="1" dirty="0">
                <a:solidFill>
                  <a:schemeClr val="accent6">
                    <a:lumMod val="10000"/>
                  </a:schemeClr>
                </a:solidFill>
              </a:rPr>
              <a:t>Documentation: </a:t>
            </a:r>
            <a:r>
              <a:rPr lang="en-US" sz="1600" dirty="0">
                <a:solidFill>
                  <a:schemeClr val="accent6">
                    <a:lumMod val="10000"/>
                  </a:schemeClr>
                </a:solidFill>
                <a:hlinkClick r:id="rId4"/>
              </a:rPr>
              <a:t>https://github.com/pds-data-dictionaries/ldd-speclib/blob/main/Spectral_Library_Dictionary_Guide.pdf</a:t>
            </a:r>
            <a:r>
              <a:rPr lang="en-US" sz="1600" dirty="0">
                <a:solidFill>
                  <a:schemeClr val="accent6">
                    <a:lumMod val="10000"/>
                  </a:schemeClr>
                </a:solidFill>
              </a:rPr>
              <a:t> </a:t>
            </a:r>
            <a:endParaRPr lang="en-US" dirty="0">
              <a:solidFill>
                <a:schemeClr val="accent6">
                  <a:lumMod val="10000"/>
                </a:schemeClr>
              </a:solidFill>
            </a:endParaRPr>
          </a:p>
        </p:txBody>
      </p:sp>
      <p:pic>
        <p:nvPicPr>
          <p:cNvPr id="5" name="Picture 4">
            <a:extLst>
              <a:ext uri="{FF2B5EF4-FFF2-40B4-BE49-F238E27FC236}">
                <a16:creationId xmlns:a16="http://schemas.microsoft.com/office/drawing/2014/main" id="{F60C772C-B072-777F-2815-C5A27936FA59}"/>
              </a:ext>
            </a:extLst>
          </p:cNvPr>
          <p:cNvPicPr>
            <a:picLocks noChangeAspect="1"/>
          </p:cNvPicPr>
          <p:nvPr/>
        </p:nvPicPr>
        <p:blipFill>
          <a:blip r:embed="rId5"/>
          <a:stretch>
            <a:fillRect/>
          </a:stretch>
        </p:blipFill>
        <p:spPr>
          <a:xfrm>
            <a:off x="240938" y="2711449"/>
            <a:ext cx="6136481" cy="3396291"/>
          </a:xfrm>
          <a:prstGeom prst="rect">
            <a:avLst/>
          </a:prstGeom>
        </p:spPr>
      </p:pic>
      <p:sp>
        <p:nvSpPr>
          <p:cNvPr id="6" name="TextBox 5">
            <a:extLst>
              <a:ext uri="{FF2B5EF4-FFF2-40B4-BE49-F238E27FC236}">
                <a16:creationId xmlns:a16="http://schemas.microsoft.com/office/drawing/2014/main" id="{5370A614-2C7B-8990-5874-F3C8AEBBB6E9}"/>
              </a:ext>
            </a:extLst>
          </p:cNvPr>
          <p:cNvSpPr txBox="1"/>
          <p:nvPr/>
        </p:nvSpPr>
        <p:spPr>
          <a:xfrm>
            <a:off x="8246455" y="2865146"/>
            <a:ext cx="3612657"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Specimen_Parameters</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Specimen_Classification</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measurement_segments</a:t>
            </a:r>
            <a:endParaRPr lang="en-US" dirty="0">
              <a:solidFill>
                <a:schemeClr val="accent6">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Measurement_Parameters</a:t>
            </a:r>
            <a:endParaRPr lang="en-US" dirty="0">
              <a:latin typeface="Arial" panose="020B0604020202020204" pitchFamily="34" charset="0"/>
              <a:cs typeface="Arial" panose="020B0604020202020204" pitchFamily="34" charset="0"/>
            </a:endParaRPr>
          </a:p>
        </p:txBody>
      </p:sp>
      <p:sp>
        <p:nvSpPr>
          <p:cNvPr id="7" name="Right Brace 6">
            <a:extLst>
              <a:ext uri="{FF2B5EF4-FFF2-40B4-BE49-F238E27FC236}">
                <a16:creationId xmlns:a16="http://schemas.microsoft.com/office/drawing/2014/main" id="{CC43F2FA-073F-3392-5DD1-5EB30BA29326}"/>
              </a:ext>
            </a:extLst>
          </p:cNvPr>
          <p:cNvSpPr/>
          <p:nvPr/>
        </p:nvSpPr>
        <p:spPr>
          <a:xfrm>
            <a:off x="6398757" y="3603810"/>
            <a:ext cx="309131" cy="94865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A94DC18-3F14-049E-3680-D627E3B25CA6}"/>
              </a:ext>
            </a:extLst>
          </p:cNvPr>
          <p:cNvSpPr txBox="1"/>
          <p:nvPr/>
        </p:nvSpPr>
        <p:spPr>
          <a:xfrm>
            <a:off x="6729226" y="3739423"/>
            <a:ext cx="2178843" cy="646331"/>
          </a:xfrm>
          <a:prstGeom prst="rect">
            <a:avLst/>
          </a:prstGeom>
          <a:noFill/>
        </p:spPr>
        <p:txBody>
          <a:bodyPr wrap="square">
            <a:spAutoFit/>
          </a:bodyPr>
          <a:lstStyle/>
          <a:p>
            <a:r>
              <a:rPr lang="en-US" dirty="0">
                <a:solidFill>
                  <a:schemeClr val="accent6">
                    <a:lumMod val="10000"/>
                  </a:schemeClr>
                </a:solidFill>
                <a:latin typeface="Arial" panose="020B0604020202020204" pitchFamily="34" charset="0"/>
                <a:cs typeface="Arial" panose="020B0604020202020204" pitchFamily="34" charset="0"/>
              </a:rPr>
              <a:t>Sample </a:t>
            </a:r>
          </a:p>
          <a:p>
            <a:r>
              <a:rPr lang="en-US" dirty="0">
                <a:solidFill>
                  <a:schemeClr val="accent6">
                    <a:lumMod val="10000"/>
                  </a:schemeClr>
                </a:solidFill>
                <a:latin typeface="Arial" panose="020B0604020202020204" pitchFamily="34" charset="0"/>
                <a:cs typeface="Arial" panose="020B0604020202020204" pitchFamily="34" charset="0"/>
              </a:rPr>
              <a:t>(specimen) </a:t>
            </a:r>
            <a:endParaRPr lang="en-US" dirty="0">
              <a:latin typeface="Arial" panose="020B0604020202020204" pitchFamily="34" charset="0"/>
              <a:cs typeface="Arial" panose="020B0604020202020204" pitchFamily="34" charset="0"/>
            </a:endParaRPr>
          </a:p>
        </p:txBody>
      </p:sp>
      <p:sp>
        <p:nvSpPr>
          <p:cNvPr id="10" name="Right Brace 9">
            <a:extLst>
              <a:ext uri="{FF2B5EF4-FFF2-40B4-BE49-F238E27FC236}">
                <a16:creationId xmlns:a16="http://schemas.microsoft.com/office/drawing/2014/main" id="{9E5B4CF0-75DD-7FC1-EAC6-642FF6B50EAD}"/>
              </a:ext>
            </a:extLst>
          </p:cNvPr>
          <p:cNvSpPr/>
          <p:nvPr/>
        </p:nvSpPr>
        <p:spPr>
          <a:xfrm>
            <a:off x="6398757" y="4591791"/>
            <a:ext cx="309131" cy="94865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9688534-8E2A-00F3-2EC9-ADD8F57664EC}"/>
              </a:ext>
            </a:extLst>
          </p:cNvPr>
          <p:cNvSpPr txBox="1"/>
          <p:nvPr/>
        </p:nvSpPr>
        <p:spPr>
          <a:xfrm>
            <a:off x="6729226" y="4852878"/>
            <a:ext cx="2178843" cy="369332"/>
          </a:xfrm>
          <a:prstGeom prst="rect">
            <a:avLst/>
          </a:prstGeom>
          <a:noFill/>
        </p:spPr>
        <p:txBody>
          <a:bodyPr wrap="square">
            <a:spAutoFit/>
          </a:bodyPr>
          <a:lstStyle/>
          <a:p>
            <a:r>
              <a:rPr lang="en-US" dirty="0">
                <a:solidFill>
                  <a:schemeClr val="accent6">
                    <a:lumMod val="10000"/>
                  </a:schemeClr>
                </a:solidFill>
                <a:latin typeface="Arial" panose="020B0604020202020204" pitchFamily="34" charset="0"/>
                <a:cs typeface="Arial" panose="020B0604020202020204" pitchFamily="34" charset="0"/>
              </a:rPr>
              <a:t>Measurement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58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AF1C6-45BE-0669-64CB-C4EA68CFAC2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1A1C2572-D704-86BC-3DDA-330EF406EE20}"/>
              </a:ext>
            </a:extLst>
          </p:cNvPr>
          <p:cNvPicPr>
            <a:picLocks noChangeAspect="1"/>
          </p:cNvPicPr>
          <p:nvPr/>
        </p:nvPicPr>
        <p:blipFill>
          <a:blip r:embed="rId3"/>
          <a:stretch>
            <a:fillRect/>
          </a:stretch>
        </p:blipFill>
        <p:spPr>
          <a:xfrm>
            <a:off x="4478377" y="1017502"/>
            <a:ext cx="3918304" cy="5351548"/>
          </a:xfrm>
          <a:prstGeom prst="rect">
            <a:avLst/>
          </a:prstGeom>
        </p:spPr>
      </p:pic>
      <p:sp>
        <p:nvSpPr>
          <p:cNvPr id="2" name="Title 1">
            <a:extLst>
              <a:ext uri="{FF2B5EF4-FFF2-40B4-BE49-F238E27FC236}">
                <a16:creationId xmlns:a16="http://schemas.microsoft.com/office/drawing/2014/main" id="{11D0054A-A305-9DF6-6F93-30159B230B94}"/>
              </a:ext>
            </a:extLst>
          </p:cNvPr>
          <p:cNvSpPr>
            <a:spLocks noGrp="1"/>
          </p:cNvSpPr>
          <p:nvPr>
            <p:ph type="title"/>
          </p:nvPr>
        </p:nvSpPr>
        <p:spPr/>
        <p:txBody>
          <a:bodyPr/>
          <a:lstStyle/>
          <a:p>
            <a:r>
              <a:rPr lang="en-US" dirty="0"/>
              <a:t>Spectral Library dictionary (</a:t>
            </a:r>
            <a:r>
              <a:rPr lang="en-US" dirty="0" err="1"/>
              <a:t>speclib</a:t>
            </a:r>
            <a:r>
              <a:rPr lang="en-US" dirty="0"/>
              <a:t>) </a:t>
            </a:r>
            <a:endParaRPr lang="en-ES"/>
          </a:p>
        </p:txBody>
      </p:sp>
      <p:pic>
        <p:nvPicPr>
          <p:cNvPr id="8" name="Picture 7">
            <a:extLst>
              <a:ext uri="{FF2B5EF4-FFF2-40B4-BE49-F238E27FC236}">
                <a16:creationId xmlns:a16="http://schemas.microsoft.com/office/drawing/2014/main" id="{19D1C474-B64F-2895-FD51-74E7FD41BF98}"/>
              </a:ext>
            </a:extLst>
          </p:cNvPr>
          <p:cNvPicPr>
            <a:picLocks noChangeAspect="1"/>
          </p:cNvPicPr>
          <p:nvPr/>
        </p:nvPicPr>
        <p:blipFill>
          <a:blip r:embed="rId4"/>
          <a:stretch>
            <a:fillRect/>
          </a:stretch>
        </p:blipFill>
        <p:spPr>
          <a:xfrm>
            <a:off x="216000" y="1822450"/>
            <a:ext cx="4140200" cy="4546600"/>
          </a:xfrm>
          <a:prstGeom prst="rect">
            <a:avLst/>
          </a:prstGeom>
        </p:spPr>
      </p:pic>
      <p:sp>
        <p:nvSpPr>
          <p:cNvPr id="13" name="TextBox 12">
            <a:extLst>
              <a:ext uri="{FF2B5EF4-FFF2-40B4-BE49-F238E27FC236}">
                <a16:creationId xmlns:a16="http://schemas.microsoft.com/office/drawing/2014/main" id="{6BD8DB87-A39C-E877-3C6C-85400B75395D}"/>
              </a:ext>
            </a:extLst>
          </p:cNvPr>
          <p:cNvSpPr txBox="1"/>
          <p:nvPr/>
        </p:nvSpPr>
        <p:spPr>
          <a:xfrm>
            <a:off x="216000" y="1017502"/>
            <a:ext cx="6215062" cy="646331"/>
          </a:xfrm>
          <a:prstGeom prst="rect">
            <a:avLst/>
          </a:prstGeom>
          <a:noFill/>
        </p:spPr>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Definition of the sample (specimen): </a:t>
            </a:r>
          </a:p>
          <a:p>
            <a:r>
              <a:rPr lang="en-US" dirty="0">
                <a:solidFill>
                  <a:schemeClr val="accent6">
                    <a:lumMod val="10000"/>
                  </a:schemeClr>
                </a:solidFill>
                <a:latin typeface="Arial" panose="020B0604020202020204" pitchFamily="34" charset="0"/>
                <a:cs typeface="Arial" panose="020B0604020202020204" pitchFamily="34" charset="0"/>
              </a:rPr>
              <a:t>Name, id, location, properties, classification, …  </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903A595-B370-5E4E-9F7F-83FF07918C4D}"/>
              </a:ext>
            </a:extLst>
          </p:cNvPr>
          <p:cNvSpPr txBox="1"/>
          <p:nvPr/>
        </p:nvSpPr>
        <p:spPr>
          <a:xfrm>
            <a:off x="8518471" y="1720840"/>
            <a:ext cx="3612657"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endParaRPr lang="en-US" b="1" dirty="0">
              <a:solidFill>
                <a:schemeClr val="accent6">
                  <a:lumMod val="10000"/>
                </a:schemeClr>
              </a:solidFill>
              <a:latin typeface="Arial" panose="020B0604020202020204" pitchFamily="34" charset="0"/>
              <a:cs typeface="Arial" panose="020B0604020202020204" pitchFamily="34" charset="0"/>
            </a:endParaRPr>
          </a:p>
          <a:p>
            <a:r>
              <a:rPr lang="en-US" b="1" dirty="0">
                <a:solidFill>
                  <a:schemeClr val="accent6">
                    <a:lumMod val="10000"/>
                  </a:schemeClr>
                </a:solidFill>
                <a:latin typeface="Arial" panose="020B0604020202020204" pitchFamily="34" charset="0"/>
                <a:cs typeface="Arial" panose="020B0604020202020204" pitchFamily="34" charset="0"/>
              </a:rPr>
              <a:t>Parameters</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specimen_id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specimen_collection_location</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specimen_owner_location</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specimen_owner_name</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solidFill>
                  <a:schemeClr val="accent6">
                    <a:lumMod val="10000"/>
                  </a:schemeClr>
                </a:solidFill>
                <a:latin typeface="Arial" panose="020B0604020202020204" pitchFamily="34" charset="0"/>
                <a:cs typeface="Arial" panose="020B0604020202020204" pitchFamily="34" charset="0"/>
              </a:rPr>
              <a:t>Classification</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specimen_type</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material_origin</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material_state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6673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8C6AC-7B21-9467-49EC-514632518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C5FB3-9920-D1FC-AF65-DB196DABABDF}"/>
              </a:ext>
            </a:extLst>
          </p:cNvPr>
          <p:cNvSpPr>
            <a:spLocks noGrp="1"/>
          </p:cNvSpPr>
          <p:nvPr>
            <p:ph type="title"/>
          </p:nvPr>
        </p:nvSpPr>
        <p:spPr/>
        <p:txBody>
          <a:bodyPr/>
          <a:lstStyle/>
          <a:p>
            <a:r>
              <a:rPr lang="en-US" dirty="0"/>
              <a:t>Spectral Library dictionary (</a:t>
            </a:r>
            <a:r>
              <a:rPr lang="en-US" dirty="0" err="1"/>
              <a:t>speclib</a:t>
            </a:r>
            <a:r>
              <a:rPr lang="en-US" dirty="0"/>
              <a:t>) </a:t>
            </a:r>
            <a:endParaRPr lang="en-ES"/>
          </a:p>
        </p:txBody>
      </p:sp>
      <p:sp>
        <p:nvSpPr>
          <p:cNvPr id="13" name="TextBox 12">
            <a:extLst>
              <a:ext uri="{FF2B5EF4-FFF2-40B4-BE49-F238E27FC236}">
                <a16:creationId xmlns:a16="http://schemas.microsoft.com/office/drawing/2014/main" id="{C4748F2D-3F6D-6541-4006-75094BF2B3C5}"/>
              </a:ext>
            </a:extLst>
          </p:cNvPr>
          <p:cNvSpPr txBox="1"/>
          <p:nvPr/>
        </p:nvSpPr>
        <p:spPr>
          <a:xfrm>
            <a:off x="216000" y="1017502"/>
            <a:ext cx="11728350" cy="646331"/>
          </a:xfrm>
          <a:prstGeom prst="rect">
            <a:avLst/>
          </a:prstGeom>
          <a:noFill/>
        </p:spPr>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Definition of the measurement parameters </a:t>
            </a:r>
          </a:p>
          <a:p>
            <a:r>
              <a:rPr lang="en-US" dirty="0">
                <a:solidFill>
                  <a:schemeClr val="accent6">
                    <a:lumMod val="10000"/>
                  </a:schemeClr>
                </a:solidFill>
                <a:latin typeface="Arial" panose="020B0604020202020204" pitchFamily="34" charset="0"/>
                <a:cs typeface="Arial" panose="020B0604020202020204" pitchFamily="34" charset="0"/>
              </a:rPr>
              <a:t>Capturing conditions, instrument setup, notes, techniques, …</a:t>
            </a:r>
          </a:p>
        </p:txBody>
      </p:sp>
      <p:pic>
        <p:nvPicPr>
          <p:cNvPr id="7" name="Picture 6">
            <a:extLst>
              <a:ext uri="{FF2B5EF4-FFF2-40B4-BE49-F238E27FC236}">
                <a16:creationId xmlns:a16="http://schemas.microsoft.com/office/drawing/2014/main" id="{11CBCFFA-BE2D-0356-0D30-E63C9D491864}"/>
              </a:ext>
            </a:extLst>
          </p:cNvPr>
          <p:cNvPicPr>
            <a:picLocks noChangeAspect="1"/>
          </p:cNvPicPr>
          <p:nvPr/>
        </p:nvPicPr>
        <p:blipFill>
          <a:blip r:embed="rId3"/>
          <a:srcRect b="7058"/>
          <a:stretch/>
        </p:blipFill>
        <p:spPr>
          <a:xfrm>
            <a:off x="9259621" y="1116960"/>
            <a:ext cx="2130357" cy="4723538"/>
          </a:xfrm>
          <a:prstGeom prst="rect">
            <a:avLst/>
          </a:prstGeom>
        </p:spPr>
      </p:pic>
      <p:pic>
        <p:nvPicPr>
          <p:cNvPr id="15" name="Picture 14">
            <a:extLst>
              <a:ext uri="{FF2B5EF4-FFF2-40B4-BE49-F238E27FC236}">
                <a16:creationId xmlns:a16="http://schemas.microsoft.com/office/drawing/2014/main" id="{C8FDFC5F-0543-9D07-8213-F2DD2EEE85C2}"/>
              </a:ext>
            </a:extLst>
          </p:cNvPr>
          <p:cNvPicPr>
            <a:picLocks noChangeAspect="1"/>
          </p:cNvPicPr>
          <p:nvPr/>
        </p:nvPicPr>
        <p:blipFill>
          <a:blip r:embed="rId4"/>
          <a:stretch>
            <a:fillRect/>
          </a:stretch>
        </p:blipFill>
        <p:spPr>
          <a:xfrm>
            <a:off x="511716" y="2479826"/>
            <a:ext cx="3565862" cy="2710055"/>
          </a:xfrm>
          <a:prstGeom prst="rect">
            <a:avLst/>
          </a:prstGeom>
          <a:ln>
            <a:solidFill>
              <a:schemeClr val="tx1"/>
            </a:solidFill>
          </a:ln>
        </p:spPr>
      </p:pic>
      <p:sp>
        <p:nvSpPr>
          <p:cNvPr id="17" name="TextBox 16">
            <a:extLst>
              <a:ext uri="{FF2B5EF4-FFF2-40B4-BE49-F238E27FC236}">
                <a16:creationId xmlns:a16="http://schemas.microsoft.com/office/drawing/2014/main" id="{F6B576B3-F837-7A20-CFD8-D2625F9FC4E4}"/>
              </a:ext>
            </a:extLst>
          </p:cNvPr>
          <p:cNvSpPr txBox="1"/>
          <p:nvPr/>
        </p:nvSpPr>
        <p:spPr>
          <a:xfrm>
            <a:off x="561263" y="1984301"/>
            <a:ext cx="6215062" cy="369332"/>
          </a:xfrm>
          <a:prstGeom prst="rect">
            <a:avLst/>
          </a:prstGeom>
          <a:noFill/>
        </p:spPr>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Measurement types allowed </a:t>
            </a:r>
          </a:p>
        </p:txBody>
      </p:sp>
      <p:sp>
        <p:nvSpPr>
          <p:cNvPr id="18" name="TextBox 17">
            <a:extLst>
              <a:ext uri="{FF2B5EF4-FFF2-40B4-BE49-F238E27FC236}">
                <a16:creationId xmlns:a16="http://schemas.microsoft.com/office/drawing/2014/main" id="{8618706F-2004-3701-42F7-CECF99A02AA0}"/>
              </a:ext>
            </a:extLst>
          </p:cNvPr>
          <p:cNvSpPr txBox="1"/>
          <p:nvPr/>
        </p:nvSpPr>
        <p:spPr>
          <a:xfrm>
            <a:off x="4862271" y="2321004"/>
            <a:ext cx="3612657"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r>
              <a:rPr lang="en-US" dirty="0" err="1">
                <a:solidFill>
                  <a:schemeClr val="accent6">
                    <a:lumMod val="10000"/>
                  </a:schemeClr>
                </a:solidFill>
                <a:latin typeface="Arial" panose="020B0604020202020204" pitchFamily="34" charset="0"/>
                <a:cs typeface="Arial" panose="020B0604020202020204" pitchFamily="34" charset="0"/>
              </a:rPr>
              <a:t>segment_number</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Measurement_Instrument</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measurement_type</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spectral_range_parameter_name</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spectral_range_min</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spectral_range_max</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spectral_range_unit_name</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data_producer_name</a:t>
            </a:r>
            <a:endParaRPr lang="en-US" dirty="0">
              <a:solidFill>
                <a:schemeClr val="accent6">
                  <a:lumMod val="10000"/>
                </a:schemeClr>
              </a:solidFill>
              <a:latin typeface="Arial" panose="020B0604020202020204" pitchFamily="34" charset="0"/>
              <a:cs typeface="Arial" panose="020B0604020202020204" pitchFamily="34" charset="0"/>
            </a:endParaRPr>
          </a:p>
          <a:p>
            <a:r>
              <a:rPr lang="en-US" dirty="0" err="1">
                <a:solidFill>
                  <a:schemeClr val="accent6">
                    <a:lumMod val="10000"/>
                  </a:schemeClr>
                </a:solidFill>
                <a:latin typeface="Arial" panose="020B0604020202020204" pitchFamily="34" charset="0"/>
                <a:cs typeface="Arial" panose="020B0604020202020204" pitchFamily="34" charset="0"/>
              </a:rPr>
              <a:t>nata_provider_name</a:t>
            </a:r>
            <a:endParaRPr lang="en-US" dirty="0">
              <a:solidFill>
                <a:schemeClr val="accent6">
                  <a:lumMod val="1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DB44D9C-AF44-879F-3E6D-6762187280A6}"/>
              </a:ext>
            </a:extLst>
          </p:cNvPr>
          <p:cNvSpPr txBox="1"/>
          <p:nvPr/>
        </p:nvSpPr>
        <p:spPr>
          <a:xfrm>
            <a:off x="10021539" y="5939956"/>
            <a:ext cx="732510" cy="369332"/>
          </a:xfrm>
          <a:prstGeom prst="rect">
            <a:avLst/>
          </a:prstGeom>
          <a:noFill/>
        </p:spPr>
        <p:txBody>
          <a:bodyPr wrap="square">
            <a:spAutoFit/>
          </a:bodyPr>
          <a:lstStyle/>
          <a:p>
            <a:r>
              <a:rPr lang="en-US" dirty="0">
                <a:solidFill>
                  <a:schemeClr val="accent6">
                    <a:lumMod val="10000"/>
                  </a:schemeClr>
                </a:solidFill>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182569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23ED7-6090-6235-4403-F788A9E45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06F23-6058-67F7-2F59-8EFE7031C3B7}"/>
              </a:ext>
            </a:extLst>
          </p:cNvPr>
          <p:cNvSpPr>
            <a:spLocks noGrp="1"/>
          </p:cNvSpPr>
          <p:nvPr>
            <p:ph type="title"/>
          </p:nvPr>
        </p:nvSpPr>
        <p:spPr/>
        <p:txBody>
          <a:bodyPr/>
          <a:lstStyle/>
          <a:p>
            <a:r>
              <a:rPr lang="en-US" dirty="0"/>
              <a:t>Spectral Library dictionary (</a:t>
            </a:r>
            <a:r>
              <a:rPr lang="en-US" dirty="0" err="1"/>
              <a:t>speclib</a:t>
            </a:r>
            <a:r>
              <a:rPr lang="en-US" dirty="0"/>
              <a:t>) </a:t>
            </a:r>
            <a:endParaRPr lang="en-ES"/>
          </a:p>
        </p:txBody>
      </p:sp>
      <p:pic>
        <p:nvPicPr>
          <p:cNvPr id="3" name="Picture 2">
            <a:extLst>
              <a:ext uri="{FF2B5EF4-FFF2-40B4-BE49-F238E27FC236}">
                <a16:creationId xmlns:a16="http://schemas.microsoft.com/office/drawing/2014/main" id="{4C62659D-D9EC-1207-0148-31CDB86BBF90}"/>
              </a:ext>
            </a:extLst>
          </p:cNvPr>
          <p:cNvPicPr>
            <a:picLocks noChangeAspect="1"/>
          </p:cNvPicPr>
          <p:nvPr/>
        </p:nvPicPr>
        <p:blipFill>
          <a:blip r:embed="rId3"/>
          <a:stretch>
            <a:fillRect/>
          </a:stretch>
        </p:blipFill>
        <p:spPr>
          <a:xfrm>
            <a:off x="2014089" y="1186080"/>
            <a:ext cx="6086924" cy="455749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8B65111-1961-042B-2FB1-CA77D1DD92E7}"/>
              </a:ext>
            </a:extLst>
          </p:cNvPr>
          <p:cNvSpPr txBox="1"/>
          <p:nvPr/>
        </p:nvSpPr>
        <p:spPr>
          <a:xfrm>
            <a:off x="6965156" y="1708426"/>
            <a:ext cx="297894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dirty="0">
                <a:solidFill>
                  <a:schemeClr val="accent6">
                    <a:lumMod val="10000"/>
                  </a:schemeClr>
                </a:solidFill>
                <a:latin typeface="Arial" panose="020B0604020202020204" pitchFamily="34" charset="0"/>
                <a:cs typeface="Arial" panose="020B0604020202020204" pitchFamily="34" charset="0"/>
              </a:rPr>
              <a:t>Sample identification</a:t>
            </a:r>
          </a:p>
        </p:txBody>
      </p:sp>
      <p:sp>
        <p:nvSpPr>
          <p:cNvPr id="6" name="TextBox 5">
            <a:extLst>
              <a:ext uri="{FF2B5EF4-FFF2-40B4-BE49-F238E27FC236}">
                <a16:creationId xmlns:a16="http://schemas.microsoft.com/office/drawing/2014/main" id="{CF965B7C-5B13-D422-4311-BB54E4A8C5EB}"/>
              </a:ext>
            </a:extLst>
          </p:cNvPr>
          <p:cNvSpPr txBox="1"/>
          <p:nvPr/>
        </p:nvSpPr>
        <p:spPr>
          <a:xfrm>
            <a:off x="6965156" y="2696852"/>
            <a:ext cx="297894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dirty="0">
                <a:solidFill>
                  <a:schemeClr val="accent6">
                    <a:lumMod val="10000"/>
                  </a:schemeClr>
                </a:solidFill>
                <a:latin typeface="Arial" panose="020B0604020202020204" pitchFamily="34" charset="0"/>
                <a:cs typeface="Arial" panose="020B0604020202020204" pitchFamily="34" charset="0"/>
              </a:rPr>
              <a:t>Sample classification</a:t>
            </a:r>
          </a:p>
        </p:txBody>
      </p:sp>
      <p:sp>
        <p:nvSpPr>
          <p:cNvPr id="8" name="TextBox 7">
            <a:extLst>
              <a:ext uri="{FF2B5EF4-FFF2-40B4-BE49-F238E27FC236}">
                <a16:creationId xmlns:a16="http://schemas.microsoft.com/office/drawing/2014/main" id="{8BCF1FF5-1EB4-0B31-8741-D8DEF8D153F8}"/>
              </a:ext>
            </a:extLst>
          </p:cNvPr>
          <p:cNvSpPr txBox="1"/>
          <p:nvPr/>
        </p:nvSpPr>
        <p:spPr>
          <a:xfrm>
            <a:off x="6965156" y="4427162"/>
            <a:ext cx="297894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chemeClr val="accent6">
                    <a:lumMod val="10000"/>
                  </a:schemeClr>
                </a:solidFill>
                <a:latin typeface="Arial" panose="020B0604020202020204" pitchFamily="34" charset="0"/>
                <a:cs typeface="Arial" panose="020B0604020202020204" pitchFamily="34" charset="0"/>
              </a:rPr>
              <a:t>Measurement description</a:t>
            </a:r>
          </a:p>
        </p:txBody>
      </p:sp>
      <p:sp>
        <p:nvSpPr>
          <p:cNvPr id="10" name="TextBox 9">
            <a:extLst>
              <a:ext uri="{FF2B5EF4-FFF2-40B4-BE49-F238E27FC236}">
                <a16:creationId xmlns:a16="http://schemas.microsoft.com/office/drawing/2014/main" id="{F7641978-3F1D-0B46-6669-7BAF4884643F}"/>
              </a:ext>
            </a:extLst>
          </p:cNvPr>
          <p:cNvSpPr txBox="1"/>
          <p:nvPr/>
        </p:nvSpPr>
        <p:spPr>
          <a:xfrm>
            <a:off x="4312444" y="5972806"/>
            <a:ext cx="9428558"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hlinkClick r:id="rId4"/>
              </a:rPr>
              <a:t>https://pds-geosciences.wustl.edu/spectrallibrary/default.htm</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88714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688F-B963-CDC1-B4A9-8B7A0B84FE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FCF59-EE45-FD92-A9FF-BE812F6A03A2}"/>
              </a:ext>
            </a:extLst>
          </p:cNvPr>
          <p:cNvSpPr>
            <a:spLocks noGrp="1"/>
          </p:cNvSpPr>
          <p:nvPr>
            <p:ph type="title"/>
          </p:nvPr>
        </p:nvSpPr>
        <p:spPr/>
        <p:txBody>
          <a:bodyPr/>
          <a:lstStyle/>
          <a:p>
            <a:r>
              <a:rPr lang="en-US" dirty="0"/>
              <a:t>Useful resources</a:t>
            </a:r>
            <a:endParaRPr lang="en-ES"/>
          </a:p>
        </p:txBody>
      </p:sp>
      <p:sp>
        <p:nvSpPr>
          <p:cNvPr id="3" name="Content Placeholder 2">
            <a:extLst>
              <a:ext uri="{FF2B5EF4-FFF2-40B4-BE49-F238E27FC236}">
                <a16:creationId xmlns:a16="http://schemas.microsoft.com/office/drawing/2014/main" id="{0327D5AF-336D-C1CA-9977-2224A7F01F99}"/>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Search the Discipline Dictionaries</a:t>
            </a:r>
          </a:p>
          <a:p>
            <a:r>
              <a:rPr lang="en-US" dirty="0">
                <a:solidFill>
                  <a:schemeClr val="accent6">
                    <a:lumMod val="10000"/>
                  </a:schemeClr>
                </a:solidFill>
              </a:rPr>
              <a:t>Cartography: </a:t>
            </a:r>
            <a:r>
              <a:rPr lang="en-US" dirty="0">
                <a:solidFill>
                  <a:schemeClr val="accent6">
                    <a:lumMod val="10000"/>
                  </a:schemeClr>
                </a:solidFill>
                <a:hlinkClick r:id="rId3"/>
              </a:rPr>
              <a:t>https://pds.nasa.gov/datastandards/documents/dd/all/current/#ch06s03.html</a:t>
            </a:r>
            <a:r>
              <a:rPr lang="en-US" dirty="0">
                <a:solidFill>
                  <a:schemeClr val="accent6">
                    <a:lumMod val="10000"/>
                  </a:schemeClr>
                </a:solidFill>
              </a:rPr>
              <a:t> </a:t>
            </a:r>
          </a:p>
          <a:p>
            <a:r>
              <a:rPr lang="en-US" dirty="0">
                <a:solidFill>
                  <a:schemeClr val="accent6">
                    <a:lumMod val="10000"/>
                  </a:schemeClr>
                </a:solidFill>
              </a:rPr>
              <a:t>Context Type List Instrument: </a:t>
            </a:r>
            <a:r>
              <a:rPr lang="en-US" dirty="0">
                <a:solidFill>
                  <a:schemeClr val="accent6">
                    <a:lumMod val="10000"/>
                  </a:schemeClr>
                </a:solidFill>
                <a:hlinkClick r:id="rId4"/>
              </a:rPr>
              <a:t>https://pds.nasa.gov/datastandards/documents/dd/all/current/#ch16.html</a:t>
            </a:r>
            <a:r>
              <a:rPr lang="en-US" dirty="0">
                <a:solidFill>
                  <a:schemeClr val="accent6">
                    <a:lumMod val="10000"/>
                  </a:schemeClr>
                </a:solidFill>
              </a:rPr>
              <a:t> </a:t>
            </a:r>
          </a:p>
          <a:p>
            <a:r>
              <a:rPr lang="en-US" dirty="0">
                <a:solidFill>
                  <a:schemeClr val="accent6">
                    <a:lumMod val="10000"/>
                  </a:schemeClr>
                </a:solidFill>
              </a:rPr>
              <a:t>Display: </a:t>
            </a:r>
            <a:r>
              <a:rPr lang="en-US" dirty="0">
                <a:solidFill>
                  <a:schemeClr val="accent6">
                    <a:lumMod val="10000"/>
                  </a:schemeClr>
                </a:solidFill>
                <a:hlinkClick r:id="rId5"/>
              </a:rPr>
              <a:t>https://pds.nasa.gov/datastandards/documents/dd/all/current/#ch18s03.html#N358097199</a:t>
            </a:r>
            <a:r>
              <a:rPr lang="en-US" dirty="0">
                <a:solidFill>
                  <a:schemeClr val="accent6">
                    <a:lumMod val="10000"/>
                  </a:schemeClr>
                </a:solidFill>
              </a:rPr>
              <a:t> </a:t>
            </a:r>
          </a:p>
          <a:p>
            <a:r>
              <a:rPr lang="en-US" dirty="0">
                <a:solidFill>
                  <a:schemeClr val="accent6">
                    <a:lumMod val="10000"/>
                  </a:schemeClr>
                </a:solidFill>
              </a:rPr>
              <a:t>Geometry: </a:t>
            </a:r>
            <a:r>
              <a:rPr lang="en-US" dirty="0">
                <a:solidFill>
                  <a:schemeClr val="accent6">
                    <a:lumMod val="10000"/>
                  </a:schemeClr>
                </a:solidFill>
                <a:hlinkClick r:id="rId6"/>
              </a:rPr>
              <a:t>https://pds.nasa.gov/datastandards/documents/dd/all/current/#ch22s41.html</a:t>
            </a:r>
            <a:r>
              <a:rPr lang="en-US" dirty="0">
                <a:solidFill>
                  <a:schemeClr val="accent6">
                    <a:lumMod val="10000"/>
                  </a:schemeClr>
                </a:solidFill>
              </a:rPr>
              <a:t> </a:t>
            </a:r>
          </a:p>
          <a:p>
            <a:r>
              <a:rPr lang="en-US" dirty="0">
                <a:solidFill>
                  <a:schemeClr val="accent6">
                    <a:lumMod val="10000"/>
                  </a:schemeClr>
                </a:solidFill>
              </a:rPr>
              <a:t>Imaging: </a:t>
            </a:r>
            <a:r>
              <a:rPr lang="en-US" dirty="0">
                <a:solidFill>
                  <a:schemeClr val="accent6">
                    <a:lumMod val="10000"/>
                  </a:schemeClr>
                </a:solidFill>
                <a:hlinkClick r:id="rId7"/>
              </a:rPr>
              <a:t>https://pds.nasa.gov/datastandards/documents/dd/all/current/#ch26s50.html</a:t>
            </a:r>
            <a:r>
              <a:rPr lang="en-US" dirty="0">
                <a:solidFill>
                  <a:schemeClr val="accent6">
                    <a:lumMod val="10000"/>
                  </a:schemeClr>
                </a:solidFill>
              </a:rPr>
              <a:t> </a:t>
            </a:r>
          </a:p>
          <a:p>
            <a:r>
              <a:rPr lang="en-US" dirty="0">
                <a:solidFill>
                  <a:schemeClr val="accent6">
                    <a:lumMod val="10000"/>
                  </a:schemeClr>
                </a:solidFill>
              </a:rPr>
              <a:t>Spectral: </a:t>
            </a:r>
            <a:r>
              <a:rPr lang="en-US" dirty="0">
                <a:solidFill>
                  <a:schemeClr val="accent6">
                    <a:lumMod val="10000"/>
                  </a:schemeClr>
                </a:solidFill>
                <a:hlinkClick r:id="rId8"/>
              </a:rPr>
              <a:t>https://pds.nasa.gov/datastandards/documents/dd/all/current/#ch74s19.html#N1880662193</a:t>
            </a:r>
            <a:r>
              <a:rPr lang="en-US" dirty="0">
                <a:solidFill>
                  <a:schemeClr val="accent6">
                    <a:lumMod val="10000"/>
                  </a:schemeClr>
                </a:solidFill>
              </a:rPr>
              <a:t> </a:t>
            </a:r>
          </a:p>
          <a:p>
            <a:r>
              <a:rPr lang="en-US" dirty="0">
                <a:solidFill>
                  <a:schemeClr val="accent6">
                    <a:lumMod val="10000"/>
                  </a:schemeClr>
                </a:solidFill>
              </a:rPr>
              <a:t>Spectral Library: </a:t>
            </a:r>
            <a:r>
              <a:rPr lang="en-US" dirty="0">
                <a:solidFill>
                  <a:schemeClr val="accent6">
                    <a:lumMod val="10000"/>
                  </a:schemeClr>
                </a:solidFill>
                <a:hlinkClick r:id="rId9"/>
              </a:rPr>
              <a:t>https://pds.nasa.gov/datastandards/documents/dd/all/current/#ch76s06.html</a:t>
            </a:r>
            <a:r>
              <a:rPr lang="en-US" dirty="0">
                <a:solidFill>
                  <a:schemeClr val="accent6">
                    <a:lumMod val="10000"/>
                  </a:schemeClr>
                </a:solidFill>
              </a:rPr>
              <a:t> </a:t>
            </a:r>
          </a:p>
          <a:p>
            <a:r>
              <a:rPr lang="en-US" dirty="0">
                <a:solidFill>
                  <a:schemeClr val="accent6">
                    <a:lumMod val="10000"/>
                  </a:schemeClr>
                </a:solidFill>
              </a:rPr>
              <a:t>…</a:t>
            </a:r>
          </a:p>
          <a:p>
            <a:endParaRPr lang="en-US" dirty="0">
              <a:solidFill>
                <a:schemeClr val="accent6">
                  <a:lumMod val="10000"/>
                </a:schemeClr>
              </a:solidFill>
            </a:endParaRPr>
          </a:p>
          <a:p>
            <a:r>
              <a:rPr lang="en-US" b="1" dirty="0">
                <a:solidFill>
                  <a:schemeClr val="accent6">
                    <a:lumMod val="10000"/>
                  </a:schemeClr>
                </a:solidFill>
              </a:rPr>
              <a:t>GitHub repositories</a:t>
            </a:r>
            <a:r>
              <a:rPr lang="en-US" dirty="0">
                <a:solidFill>
                  <a:schemeClr val="accent6">
                    <a:lumMod val="10000"/>
                  </a:schemeClr>
                </a:solidFill>
              </a:rPr>
              <a:t>: </a:t>
            </a:r>
            <a:r>
              <a:rPr lang="en-US" dirty="0">
                <a:solidFill>
                  <a:schemeClr val="accent6">
                    <a:lumMod val="10000"/>
                  </a:schemeClr>
                </a:solidFill>
                <a:hlinkClick r:id="rId10"/>
              </a:rPr>
              <a:t>https://github.com/pds-data-dictionaries</a:t>
            </a:r>
            <a:r>
              <a:rPr lang="en-US" dirty="0">
                <a:solidFill>
                  <a:schemeClr val="accent6">
                    <a:lumMod val="10000"/>
                  </a:schemeClr>
                </a:solidFill>
              </a:rPr>
              <a:t> </a:t>
            </a:r>
          </a:p>
          <a:p>
            <a:endParaRPr lang="en-US" dirty="0">
              <a:solidFill>
                <a:schemeClr val="accent6">
                  <a:lumMod val="10000"/>
                </a:schemeClr>
              </a:solidFill>
            </a:endParaRPr>
          </a:p>
          <a:p>
            <a:r>
              <a:rPr lang="en-US" b="1" dirty="0">
                <a:solidFill>
                  <a:schemeClr val="accent6">
                    <a:lumMod val="10000"/>
                  </a:schemeClr>
                </a:solidFill>
              </a:rPr>
              <a:t>PDS guidelines </a:t>
            </a:r>
            <a:r>
              <a:rPr lang="en-US" dirty="0">
                <a:solidFill>
                  <a:schemeClr val="accent6">
                    <a:lumMod val="10000"/>
                  </a:schemeClr>
                </a:solidFill>
              </a:rPr>
              <a:t>for Display, Spectral, and Geometry dictionaries: </a:t>
            </a:r>
            <a:r>
              <a:rPr lang="en-US" dirty="0">
                <a:solidFill>
                  <a:schemeClr val="accent6">
                    <a:lumMod val="10000"/>
                  </a:schemeClr>
                </a:solidFill>
                <a:hlinkClick r:id="rId11"/>
              </a:rPr>
              <a:t>https://pds.nasa.gov/datastandards/training/</a:t>
            </a:r>
            <a:r>
              <a:rPr lang="en-US" dirty="0">
                <a:solidFill>
                  <a:schemeClr val="accent6">
                    <a:lumMod val="10000"/>
                  </a:schemeClr>
                </a:solidFill>
              </a:rPr>
              <a:t> </a:t>
            </a:r>
          </a:p>
        </p:txBody>
      </p:sp>
    </p:spTree>
    <p:extLst>
      <p:ext uri="{BB962C8B-B14F-4D97-AF65-F5344CB8AC3E}">
        <p14:creationId xmlns:p14="http://schemas.microsoft.com/office/powerpoint/2010/main" val="156254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393C6-869C-9761-044B-06A24FF65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82DBB-3317-7162-A8FF-18FE4D7E5BDE}"/>
              </a:ext>
            </a:extLst>
          </p:cNvPr>
          <p:cNvSpPr>
            <a:spLocks noGrp="1"/>
          </p:cNvSpPr>
          <p:nvPr>
            <p:ph type="title"/>
          </p:nvPr>
        </p:nvSpPr>
        <p:spPr/>
        <p:txBody>
          <a:bodyPr/>
          <a:lstStyle/>
          <a:p>
            <a:r>
              <a:rPr lang="en-US" dirty="0"/>
              <a:t>PDS4 Discipline Dictionaries</a:t>
            </a:r>
            <a:endParaRPr lang="en-ES"/>
          </a:p>
        </p:txBody>
      </p:sp>
      <p:sp>
        <p:nvSpPr>
          <p:cNvPr id="3" name="Content Placeholder 2">
            <a:extLst>
              <a:ext uri="{FF2B5EF4-FFF2-40B4-BE49-F238E27FC236}">
                <a16:creationId xmlns:a16="http://schemas.microsoft.com/office/drawing/2014/main" id="{1FB1D713-26CE-0EB9-21F8-1CE9C37E81EA}"/>
              </a:ext>
            </a:extLst>
          </p:cNvPr>
          <p:cNvSpPr>
            <a:spLocks noGrp="1"/>
          </p:cNvSpPr>
          <p:nvPr>
            <p:ph idx="1"/>
          </p:nvPr>
        </p:nvSpPr>
        <p:spPr>
          <a:xfrm>
            <a:off x="219600" y="1007917"/>
            <a:ext cx="11764800" cy="5202275"/>
          </a:xfrm>
        </p:spPr>
        <p:txBody>
          <a:bodyPr/>
          <a:lstStyle/>
          <a:p>
            <a:pPr marL="285750" indent="-285750">
              <a:buFont typeface="Arial" panose="020B0604020202020204" pitchFamily="34" charset="0"/>
              <a:buChar char="•"/>
            </a:pPr>
            <a:r>
              <a:rPr lang="en-US" dirty="0">
                <a:solidFill>
                  <a:schemeClr val="accent6">
                    <a:lumMod val="10000"/>
                  </a:schemeClr>
                </a:solidFill>
              </a:rPr>
              <a:t>21 Discipline Dictionaries exist in the PDS ! </a:t>
            </a:r>
          </a:p>
          <a:p>
            <a:pPr marL="285750" indent="-285750">
              <a:buFont typeface="Arial" panose="020B0604020202020204" pitchFamily="34" charset="0"/>
              <a:buChar char="•"/>
            </a:pPr>
            <a:r>
              <a:rPr lang="en-US" dirty="0">
                <a:solidFill>
                  <a:schemeClr val="accent6">
                    <a:lumMod val="10000"/>
                  </a:schemeClr>
                </a:solidFill>
              </a:rPr>
              <a:t>Each Discipline Dictionary has a GitHub repository (</a:t>
            </a:r>
            <a:r>
              <a:rPr lang="en-US" dirty="0">
                <a:hlinkClick r:id="rId3"/>
              </a:rPr>
              <a:t>https://github.com/pds-data-dictionaries</a:t>
            </a:r>
            <a:r>
              <a:rPr lang="en-US" dirty="0">
                <a:solidFill>
                  <a:schemeClr val="accent6">
                    <a:lumMod val="10000"/>
                  </a:schemeClr>
                </a:solidFill>
              </a:rPr>
              <a:t>). </a:t>
            </a:r>
          </a:p>
          <a:p>
            <a:pPr marL="1067076" lvl="1" indent="-285750">
              <a:buFont typeface="Arial" panose="020B0604020202020204" pitchFamily="34" charset="0"/>
              <a:buChar char="•"/>
            </a:pPr>
            <a:r>
              <a:rPr lang="en-US" dirty="0">
                <a:solidFill>
                  <a:schemeClr val="accent6">
                    <a:lumMod val="10000"/>
                  </a:schemeClr>
                </a:solidFill>
              </a:rPr>
              <a:t>Only few dictionaries have documentation outside the schema. Not always easy to use, but useful!</a:t>
            </a:r>
          </a:p>
          <a:p>
            <a:pPr marL="1067076" lvl="1" indent="-285750">
              <a:buFont typeface="Arial" panose="020B0604020202020204" pitchFamily="34" charset="0"/>
              <a:buChar char="•"/>
            </a:pPr>
            <a:r>
              <a:rPr lang="en-US">
                <a:solidFill>
                  <a:schemeClr val="accent6">
                    <a:lumMod val="10000"/>
                  </a:schemeClr>
                </a:solidFill>
              </a:rPr>
              <a:t>Raising </a:t>
            </a:r>
            <a:r>
              <a:rPr lang="en-US" dirty="0">
                <a:solidFill>
                  <a:schemeClr val="accent6">
                    <a:lumMod val="10000"/>
                  </a:schemeClr>
                </a:solidFill>
              </a:rPr>
              <a:t>an issue: </a:t>
            </a:r>
            <a:r>
              <a:rPr lang="en-US" dirty="0">
                <a:solidFill>
                  <a:schemeClr val="accent6">
                    <a:lumMod val="10000"/>
                  </a:schemeClr>
                </a:solidFill>
                <a:hlinkClick r:id="rId4"/>
              </a:rPr>
              <a:t>https://github.com/pds-data-dictionaries/PDS4-LDD-Issue-Repo/issues/new/choose</a:t>
            </a:r>
            <a:r>
              <a:rPr lang="en-US" dirty="0">
                <a:solidFill>
                  <a:schemeClr val="accent6">
                    <a:lumMod val="10000"/>
                  </a:schemeClr>
                </a:solidFill>
              </a:rPr>
              <a:t> </a:t>
            </a:r>
          </a:p>
          <a:p>
            <a:pPr marL="285750" indent="-285750">
              <a:buFont typeface="Arial" panose="020B0604020202020204" pitchFamily="34" charset="0"/>
              <a:buChar char="•"/>
            </a:pPr>
            <a:r>
              <a:rPr lang="en-US" dirty="0">
                <a:solidFill>
                  <a:schemeClr val="accent6">
                    <a:lumMod val="10000"/>
                  </a:schemeClr>
                </a:solidFill>
              </a:rPr>
              <a:t>Some of these dictionaries are very specific and recent, not yet used in the PSA.</a:t>
            </a:r>
          </a:p>
          <a:p>
            <a:pPr marL="1067076" lvl="1" indent="-285750">
              <a:buFont typeface="Arial" panose="020B0604020202020204" pitchFamily="34" charset="0"/>
              <a:buChar char="•"/>
            </a:pPr>
            <a:r>
              <a:rPr lang="en-US" dirty="0">
                <a:solidFill>
                  <a:schemeClr val="accent6">
                    <a:lumMod val="10000"/>
                  </a:schemeClr>
                </a:solidFill>
              </a:rPr>
              <a:t>Currently the PSA supports 3 active flight mission in PDS4 (ExoMars, </a:t>
            </a:r>
            <a:r>
              <a:rPr lang="en-US" dirty="0" err="1">
                <a:solidFill>
                  <a:schemeClr val="accent6">
                    <a:lumMod val="10000"/>
                  </a:schemeClr>
                </a:solidFill>
              </a:rPr>
              <a:t>BepiColombo</a:t>
            </a:r>
            <a:r>
              <a:rPr lang="en-US" dirty="0">
                <a:solidFill>
                  <a:schemeClr val="accent6">
                    <a:lumMod val="10000"/>
                  </a:schemeClr>
                </a:solidFill>
              </a:rPr>
              <a:t>, JUICE)</a:t>
            </a:r>
          </a:p>
          <a:p>
            <a:endParaRPr lang="en-US" dirty="0">
              <a:solidFill>
                <a:schemeClr val="accent6">
                  <a:lumMod val="10000"/>
                </a:schemeClr>
              </a:solidFill>
            </a:endParaRPr>
          </a:p>
        </p:txBody>
      </p:sp>
      <p:pic>
        <p:nvPicPr>
          <p:cNvPr id="4" name="Picture 3">
            <a:extLst>
              <a:ext uri="{FF2B5EF4-FFF2-40B4-BE49-F238E27FC236}">
                <a16:creationId xmlns:a16="http://schemas.microsoft.com/office/drawing/2014/main" id="{A8176936-4260-296E-C44B-69BC632881C3}"/>
              </a:ext>
            </a:extLst>
          </p:cNvPr>
          <p:cNvPicPr>
            <a:picLocks noChangeAspect="1"/>
          </p:cNvPicPr>
          <p:nvPr/>
        </p:nvPicPr>
        <p:blipFill>
          <a:blip r:embed="rId5"/>
          <a:stretch>
            <a:fillRect/>
          </a:stretch>
        </p:blipFill>
        <p:spPr>
          <a:xfrm>
            <a:off x="2226469" y="3609054"/>
            <a:ext cx="7772399" cy="2513297"/>
          </a:xfrm>
          <a:prstGeom prst="rect">
            <a:avLst/>
          </a:prstGeom>
        </p:spPr>
      </p:pic>
      <p:sp>
        <p:nvSpPr>
          <p:cNvPr id="8" name="Rectangle 7">
            <a:extLst>
              <a:ext uri="{FF2B5EF4-FFF2-40B4-BE49-F238E27FC236}">
                <a16:creationId xmlns:a16="http://schemas.microsoft.com/office/drawing/2014/main" id="{E89C3D6F-7096-ACF5-2851-1F115B3FD780}"/>
              </a:ext>
            </a:extLst>
          </p:cNvPr>
          <p:cNvSpPr/>
          <p:nvPr/>
        </p:nvSpPr>
        <p:spPr>
          <a:xfrm>
            <a:off x="7343776" y="4029075"/>
            <a:ext cx="2528888" cy="571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357E4B-1A37-48B7-9D2F-F993A44DF15A}"/>
              </a:ext>
            </a:extLst>
          </p:cNvPr>
          <p:cNvSpPr/>
          <p:nvPr/>
        </p:nvSpPr>
        <p:spPr>
          <a:xfrm>
            <a:off x="2309816" y="5724525"/>
            <a:ext cx="5033960" cy="2905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AAE225-0025-FCE8-C0F6-18160C2D20F8}"/>
              </a:ext>
            </a:extLst>
          </p:cNvPr>
          <p:cNvSpPr/>
          <p:nvPr/>
        </p:nvSpPr>
        <p:spPr>
          <a:xfrm>
            <a:off x="4814888" y="4311119"/>
            <a:ext cx="2528888" cy="2894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6ACD15-9F45-E8F7-F90C-DEE2869FB445}"/>
              </a:ext>
            </a:extLst>
          </p:cNvPr>
          <p:cNvSpPr/>
          <p:nvPr/>
        </p:nvSpPr>
        <p:spPr>
          <a:xfrm>
            <a:off x="2297908" y="4029075"/>
            <a:ext cx="7574756" cy="2820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4CD126-B2F7-F708-386B-F082C5A0489B}"/>
              </a:ext>
            </a:extLst>
          </p:cNvPr>
          <p:cNvSpPr/>
          <p:nvPr/>
        </p:nvSpPr>
        <p:spPr>
          <a:xfrm>
            <a:off x="4814888" y="4029075"/>
            <a:ext cx="2528888" cy="2894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F468D-E84A-7B12-48A4-39A6330B9263}"/>
              </a:ext>
            </a:extLst>
          </p:cNvPr>
          <p:cNvSpPr/>
          <p:nvPr/>
        </p:nvSpPr>
        <p:spPr>
          <a:xfrm>
            <a:off x="4826796" y="5724525"/>
            <a:ext cx="2528888" cy="2894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263F1A-37F8-8A71-CD61-AAD2170DBC0B}"/>
              </a:ext>
            </a:extLst>
          </p:cNvPr>
          <p:cNvSpPr txBox="1"/>
          <p:nvPr/>
        </p:nvSpPr>
        <p:spPr>
          <a:xfrm>
            <a:off x="8574873" y="6029232"/>
            <a:ext cx="259558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Will be discussed today</a:t>
            </a:r>
          </a:p>
        </p:txBody>
      </p:sp>
    </p:spTree>
    <p:extLst>
      <p:ext uri="{BB962C8B-B14F-4D97-AF65-F5344CB8AC3E}">
        <p14:creationId xmlns:p14="http://schemas.microsoft.com/office/powerpoint/2010/main" val="2767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F4417-D56D-650A-C016-2FD50906A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480D1-8ABA-8974-25DE-1D0E8E916322}"/>
              </a:ext>
            </a:extLst>
          </p:cNvPr>
          <p:cNvSpPr>
            <a:spLocks noGrp="1"/>
          </p:cNvSpPr>
          <p:nvPr>
            <p:ph type="title"/>
          </p:nvPr>
        </p:nvSpPr>
        <p:spPr/>
        <p:txBody>
          <a:bodyPr/>
          <a:lstStyle/>
          <a:p>
            <a:r>
              <a:rPr lang="en-US" dirty="0"/>
              <a:t>PDS4 Discipline Dictionaries</a:t>
            </a:r>
            <a:endParaRPr lang="en-ES"/>
          </a:p>
        </p:txBody>
      </p:sp>
      <p:sp>
        <p:nvSpPr>
          <p:cNvPr id="3" name="Content Placeholder 2">
            <a:extLst>
              <a:ext uri="{FF2B5EF4-FFF2-40B4-BE49-F238E27FC236}">
                <a16:creationId xmlns:a16="http://schemas.microsoft.com/office/drawing/2014/main" id="{B74EC217-14D1-037A-D766-3790CDEF1269}"/>
              </a:ext>
            </a:extLst>
          </p:cNvPr>
          <p:cNvSpPr>
            <a:spLocks noGrp="1"/>
          </p:cNvSpPr>
          <p:nvPr>
            <p:ph idx="1"/>
          </p:nvPr>
        </p:nvSpPr>
        <p:spPr>
          <a:xfrm>
            <a:off x="216000" y="957260"/>
            <a:ext cx="4998941" cy="5343526"/>
          </a:xfrm>
        </p:spPr>
        <p:txBody>
          <a:bodyPr/>
          <a:lstStyle/>
          <a:p>
            <a:r>
              <a:rPr lang="en-US" b="1" dirty="0">
                <a:solidFill>
                  <a:schemeClr val="accent6">
                    <a:lumMod val="10000"/>
                  </a:schemeClr>
                </a:solidFill>
              </a:rPr>
              <a:t>When using a discipline dictionary</a:t>
            </a:r>
          </a:p>
          <a:p>
            <a:pPr marL="285750" indent="-285750">
              <a:buFont typeface="Arial" panose="020B0604020202020204" pitchFamily="34" charset="0"/>
              <a:buChar char="•"/>
            </a:pPr>
            <a:r>
              <a:rPr lang="en-US" dirty="0">
                <a:solidFill>
                  <a:schemeClr val="accent6">
                    <a:lumMod val="10000"/>
                  </a:schemeClr>
                </a:solidFill>
              </a:rPr>
              <a:t>Add it to the XML declaration of dictionaries</a:t>
            </a:r>
          </a:p>
          <a:p>
            <a:pPr marL="1067076" lvl="1" indent="-285750">
              <a:buFont typeface="Arial" panose="020B0604020202020204" pitchFamily="34" charset="0"/>
              <a:buChar char="•"/>
            </a:pPr>
            <a:r>
              <a:rPr lang="en-US" dirty="0" err="1">
                <a:solidFill>
                  <a:schemeClr val="accent6">
                    <a:lumMod val="10000"/>
                  </a:schemeClr>
                </a:solidFill>
              </a:rPr>
              <a:t>Schematron</a:t>
            </a:r>
            <a:r>
              <a:rPr lang="en-US" dirty="0">
                <a:solidFill>
                  <a:schemeClr val="accent6">
                    <a:lumMod val="10000"/>
                  </a:schemeClr>
                </a:solidFill>
              </a:rPr>
              <a:t> location</a:t>
            </a:r>
          </a:p>
          <a:p>
            <a:pPr marL="1067076" lvl="1" indent="-285750">
              <a:buFont typeface="Arial" panose="020B0604020202020204" pitchFamily="34" charset="0"/>
              <a:buChar char="•"/>
            </a:pPr>
            <a:r>
              <a:rPr lang="en-US" dirty="0">
                <a:solidFill>
                  <a:schemeClr val="accent6">
                    <a:lumMod val="10000"/>
                  </a:schemeClr>
                </a:solidFill>
              </a:rPr>
              <a:t>Dictionary namespace prefix </a:t>
            </a:r>
          </a:p>
          <a:p>
            <a:pPr marL="1067076" lvl="1" indent="-285750">
              <a:buFont typeface="Arial" panose="020B0604020202020204" pitchFamily="34" charset="0"/>
              <a:buChar char="•"/>
            </a:pPr>
            <a:r>
              <a:rPr lang="en-US" dirty="0">
                <a:solidFill>
                  <a:schemeClr val="accent6">
                    <a:lumMod val="10000"/>
                  </a:schemeClr>
                </a:solidFill>
              </a:rPr>
              <a:t>Schema location</a:t>
            </a:r>
          </a:p>
          <a:p>
            <a:endParaRPr lang="en-US" dirty="0">
              <a:solidFill>
                <a:schemeClr val="accent6">
                  <a:lumMod val="10000"/>
                </a:schemeClr>
              </a:solidFill>
            </a:endParaRPr>
          </a:p>
          <a:p>
            <a:pPr marL="285750" indent="-285750">
              <a:buFont typeface="Arial" panose="020B0604020202020204" pitchFamily="34" charset="0"/>
              <a:buChar char="•"/>
            </a:pPr>
            <a:r>
              <a:rPr lang="en-US" dirty="0">
                <a:solidFill>
                  <a:schemeClr val="accent6">
                    <a:lumMod val="10000"/>
                  </a:schemeClr>
                </a:solidFill>
              </a:rPr>
              <a:t>Discipline dictionaries are used in the </a:t>
            </a:r>
            <a:r>
              <a:rPr lang="en-US" b="1" dirty="0" err="1">
                <a:solidFill>
                  <a:schemeClr val="accent6">
                    <a:lumMod val="10000"/>
                  </a:schemeClr>
                </a:solidFill>
              </a:rPr>
              <a:t>Discipline_Area</a:t>
            </a:r>
            <a:r>
              <a:rPr lang="en-US" b="1" dirty="0">
                <a:solidFill>
                  <a:schemeClr val="accent6">
                    <a:lumMod val="10000"/>
                  </a:schemeClr>
                </a:solidFill>
              </a:rPr>
              <a:t> </a:t>
            </a:r>
            <a:r>
              <a:rPr lang="en-US" dirty="0">
                <a:solidFill>
                  <a:schemeClr val="accent6">
                    <a:lumMod val="10000"/>
                  </a:schemeClr>
                </a:solidFill>
              </a:rPr>
              <a:t>of the </a:t>
            </a:r>
            <a:r>
              <a:rPr lang="en-US" b="1" dirty="0" err="1">
                <a:solidFill>
                  <a:schemeClr val="accent6">
                    <a:lumMod val="10000"/>
                  </a:schemeClr>
                </a:solidFill>
              </a:rPr>
              <a:t>Observation_Area</a:t>
            </a:r>
            <a:r>
              <a:rPr lang="en-US" b="1" dirty="0">
                <a:solidFill>
                  <a:schemeClr val="accent6">
                    <a:lumMod val="10000"/>
                  </a:schemeClr>
                </a:solidFill>
              </a:rPr>
              <a:t> </a:t>
            </a:r>
            <a:r>
              <a:rPr lang="en-US" dirty="0">
                <a:solidFill>
                  <a:schemeClr val="accent6">
                    <a:lumMod val="10000"/>
                  </a:schemeClr>
                </a:solidFill>
              </a:rPr>
              <a:t>(for an </a:t>
            </a:r>
            <a:r>
              <a:rPr lang="en-US" dirty="0" err="1">
                <a:solidFill>
                  <a:schemeClr val="accent6">
                    <a:lumMod val="10000"/>
                  </a:schemeClr>
                </a:solidFill>
              </a:rPr>
              <a:t>Observational_Product</a:t>
            </a:r>
            <a:r>
              <a:rPr lang="en-US" dirty="0">
                <a:solidFill>
                  <a:schemeClr val="accent6">
                    <a:lumMod val="10000"/>
                  </a:schemeClr>
                </a:solidFill>
              </a:rPr>
              <a:t>)</a:t>
            </a:r>
          </a:p>
          <a:p>
            <a:pPr marL="285750" indent="-285750">
              <a:buFont typeface="Arial" panose="020B0604020202020204" pitchFamily="34" charset="0"/>
              <a:buChar char="•"/>
            </a:pPr>
            <a:endParaRPr lang="en-US" dirty="0">
              <a:solidFill>
                <a:schemeClr val="accent6">
                  <a:lumMod val="10000"/>
                </a:schemeClr>
              </a:solidFill>
            </a:endParaRPr>
          </a:p>
          <a:p>
            <a:pPr marL="285750" indent="-285750">
              <a:buFont typeface="Arial" panose="020B0604020202020204" pitchFamily="34" charset="0"/>
              <a:buChar char="•"/>
            </a:pPr>
            <a:r>
              <a:rPr lang="en-US" b="1" dirty="0" err="1">
                <a:solidFill>
                  <a:schemeClr val="accent6">
                    <a:lumMod val="10000"/>
                  </a:schemeClr>
                </a:solidFill>
              </a:rPr>
              <a:t>Local_Internal_Reference</a:t>
            </a:r>
            <a:r>
              <a:rPr lang="en-US" b="1" dirty="0">
                <a:solidFill>
                  <a:schemeClr val="accent6">
                    <a:lumMod val="10000"/>
                  </a:schemeClr>
                </a:solidFill>
              </a:rPr>
              <a:t>  </a:t>
            </a:r>
            <a:r>
              <a:rPr lang="en-US" dirty="0">
                <a:solidFill>
                  <a:schemeClr val="accent6">
                    <a:lumMod val="10000"/>
                  </a:schemeClr>
                </a:solidFill>
              </a:rPr>
              <a:t>(</a:t>
            </a:r>
            <a:r>
              <a:rPr lang="en-US" dirty="0" err="1">
                <a:solidFill>
                  <a:schemeClr val="accent6">
                    <a:lumMod val="10000"/>
                  </a:schemeClr>
                </a:solidFill>
              </a:rPr>
              <a:t>Discipline_Area</a:t>
            </a:r>
            <a:r>
              <a:rPr lang="en-US" dirty="0">
                <a:solidFill>
                  <a:schemeClr val="accent6">
                    <a:lumMod val="10000"/>
                  </a:schemeClr>
                </a:solidFill>
              </a:rPr>
              <a:t>) and </a:t>
            </a:r>
            <a:r>
              <a:rPr lang="en-US" b="1" dirty="0" err="1">
                <a:solidFill>
                  <a:schemeClr val="accent6">
                    <a:lumMod val="10000"/>
                  </a:schemeClr>
                </a:solidFill>
              </a:rPr>
              <a:t>local_identifier</a:t>
            </a:r>
            <a:r>
              <a:rPr lang="en-US" b="1" dirty="0">
                <a:solidFill>
                  <a:schemeClr val="accent6">
                    <a:lumMod val="10000"/>
                  </a:schemeClr>
                </a:solidFill>
              </a:rPr>
              <a:t> </a:t>
            </a:r>
            <a:r>
              <a:rPr lang="en-US" dirty="0">
                <a:solidFill>
                  <a:schemeClr val="accent6">
                    <a:lumMod val="10000"/>
                  </a:schemeClr>
                </a:solidFill>
              </a:rPr>
              <a:t>(within the Data Structure) to associate objects and descriptions for most disciplines.</a:t>
            </a:r>
          </a:p>
        </p:txBody>
      </p:sp>
      <p:pic>
        <p:nvPicPr>
          <p:cNvPr id="11" name="Picture 10">
            <a:extLst>
              <a:ext uri="{FF2B5EF4-FFF2-40B4-BE49-F238E27FC236}">
                <a16:creationId xmlns:a16="http://schemas.microsoft.com/office/drawing/2014/main" id="{541CA74E-3B2B-6A8C-2EE3-7513ADC6A26D}"/>
              </a:ext>
            </a:extLst>
          </p:cNvPr>
          <p:cNvPicPr>
            <a:picLocks noChangeAspect="1"/>
          </p:cNvPicPr>
          <p:nvPr/>
        </p:nvPicPr>
        <p:blipFill>
          <a:blip r:embed="rId3"/>
          <a:stretch>
            <a:fillRect/>
          </a:stretch>
        </p:blipFill>
        <p:spPr>
          <a:xfrm>
            <a:off x="5346450" y="1011128"/>
            <a:ext cx="6659288" cy="5061059"/>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02F1EC4B-A147-F038-EFE7-69AF94A84678}"/>
              </a:ext>
            </a:extLst>
          </p:cNvPr>
          <p:cNvSpPr/>
          <p:nvPr/>
        </p:nvSpPr>
        <p:spPr>
          <a:xfrm>
            <a:off x="5500688" y="4972050"/>
            <a:ext cx="1585912" cy="2714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5D0800-E418-11C9-4615-222ACEA2AAF3}"/>
              </a:ext>
            </a:extLst>
          </p:cNvPr>
          <p:cNvSpPr/>
          <p:nvPr/>
        </p:nvSpPr>
        <p:spPr>
          <a:xfrm>
            <a:off x="5443536" y="3421013"/>
            <a:ext cx="1928811" cy="201930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680BAB4-6B42-44B2-CB33-05DD983FB3A6}"/>
              </a:ext>
            </a:extLst>
          </p:cNvPr>
          <p:cNvCxnSpPr/>
          <p:nvPr/>
        </p:nvCxnSpPr>
        <p:spPr>
          <a:xfrm flipV="1">
            <a:off x="3657600" y="1700213"/>
            <a:ext cx="1688850" cy="300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AC40F72-8C96-95F3-0DA3-C5846722ADA6}"/>
              </a:ext>
            </a:extLst>
          </p:cNvPr>
          <p:cNvCxnSpPr>
            <a:cxnSpLocks/>
          </p:cNvCxnSpPr>
          <p:nvPr/>
        </p:nvCxnSpPr>
        <p:spPr>
          <a:xfrm flipV="1">
            <a:off x="4310743" y="2214563"/>
            <a:ext cx="2075770" cy="146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B9FC8FF-0918-2B44-57D1-8CDBDC1FABFC}"/>
              </a:ext>
            </a:extLst>
          </p:cNvPr>
          <p:cNvCxnSpPr/>
          <p:nvPr/>
        </p:nvCxnSpPr>
        <p:spPr>
          <a:xfrm>
            <a:off x="3257550" y="2771775"/>
            <a:ext cx="3714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C596537F-9302-9EBA-C3DC-048BAAF914C5}"/>
              </a:ext>
            </a:extLst>
          </p:cNvPr>
          <p:cNvSpPr/>
          <p:nvPr/>
        </p:nvSpPr>
        <p:spPr>
          <a:xfrm>
            <a:off x="5443535" y="5620518"/>
            <a:ext cx="1928811" cy="2714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35FE099-A58E-40F5-5830-8CFBC971E474}"/>
              </a:ext>
            </a:extLst>
          </p:cNvPr>
          <p:cNvSpPr txBox="1"/>
          <p:nvPr/>
        </p:nvSpPr>
        <p:spPr>
          <a:xfrm>
            <a:off x="7469431" y="5638717"/>
            <a:ext cx="3610247" cy="276999"/>
          </a:xfrm>
          <a:prstGeom prst="rect">
            <a:avLst/>
          </a:prstGeom>
          <a:noFill/>
        </p:spPr>
        <p:txBody>
          <a:bodyPr wrap="square">
            <a:spAutoFit/>
          </a:bodyPr>
          <a:lstStyle/>
          <a:p>
            <a:r>
              <a:rPr lang="en-US" sz="1200" dirty="0">
                <a:solidFill>
                  <a:srgbClr val="FF0000"/>
                </a:solidFill>
              </a:rPr>
              <a:t>Has the </a:t>
            </a:r>
            <a:r>
              <a:rPr lang="en-US" sz="1200" dirty="0" err="1">
                <a:solidFill>
                  <a:srgbClr val="FF0000"/>
                </a:solidFill>
              </a:rPr>
              <a:t>local_identifier</a:t>
            </a:r>
            <a:r>
              <a:rPr lang="en-US" sz="1200" dirty="0">
                <a:solidFill>
                  <a:srgbClr val="FF0000"/>
                </a:solidFill>
              </a:rPr>
              <a:t> of the object</a:t>
            </a:r>
          </a:p>
        </p:txBody>
      </p:sp>
      <p:sp>
        <p:nvSpPr>
          <p:cNvPr id="25" name="TextBox 24">
            <a:extLst>
              <a:ext uri="{FF2B5EF4-FFF2-40B4-BE49-F238E27FC236}">
                <a16:creationId xmlns:a16="http://schemas.microsoft.com/office/drawing/2014/main" id="{A55ED2ED-7D2E-C59D-F4AE-9A0B5019F36C}"/>
              </a:ext>
            </a:extLst>
          </p:cNvPr>
          <p:cNvSpPr txBox="1"/>
          <p:nvPr/>
        </p:nvSpPr>
        <p:spPr>
          <a:xfrm>
            <a:off x="7469431" y="4894088"/>
            <a:ext cx="3610247" cy="461665"/>
          </a:xfrm>
          <a:prstGeom prst="rect">
            <a:avLst/>
          </a:prstGeom>
          <a:noFill/>
        </p:spPr>
        <p:txBody>
          <a:bodyPr wrap="square">
            <a:spAutoFit/>
          </a:bodyPr>
          <a:lstStyle/>
          <a:p>
            <a:r>
              <a:rPr lang="en-US" sz="1200" dirty="0">
                <a:solidFill>
                  <a:srgbClr val="FF0000"/>
                </a:solidFill>
              </a:rPr>
              <a:t>Has the </a:t>
            </a:r>
            <a:r>
              <a:rPr lang="en-US" sz="1200" dirty="0" err="1">
                <a:solidFill>
                  <a:srgbClr val="FF0000"/>
                </a:solidFill>
              </a:rPr>
              <a:t>Local_Internal_Reference</a:t>
            </a:r>
            <a:r>
              <a:rPr lang="en-US" sz="1200" dirty="0">
                <a:solidFill>
                  <a:srgbClr val="FF0000"/>
                </a:solidFill>
              </a:rPr>
              <a:t> referring to the </a:t>
            </a:r>
            <a:r>
              <a:rPr lang="en-US" sz="1200" dirty="0" err="1">
                <a:solidFill>
                  <a:srgbClr val="FF0000"/>
                </a:solidFill>
              </a:rPr>
              <a:t>local_identifier</a:t>
            </a:r>
            <a:r>
              <a:rPr lang="en-US" sz="1200" dirty="0">
                <a:solidFill>
                  <a:srgbClr val="FF0000"/>
                </a:solidFill>
              </a:rPr>
              <a:t> of the object</a:t>
            </a:r>
          </a:p>
        </p:txBody>
      </p:sp>
    </p:spTree>
    <p:extLst>
      <p:ext uri="{BB962C8B-B14F-4D97-AF65-F5344CB8AC3E}">
        <p14:creationId xmlns:p14="http://schemas.microsoft.com/office/powerpoint/2010/main" val="55724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88DCA-9A0B-32B9-40EF-6E165D738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E1B19-CB8D-7CCC-FCEF-EFD639BB386B}"/>
              </a:ext>
            </a:extLst>
          </p:cNvPr>
          <p:cNvSpPr>
            <a:spLocks noGrp="1"/>
          </p:cNvSpPr>
          <p:nvPr>
            <p:ph type="title"/>
          </p:nvPr>
        </p:nvSpPr>
        <p:spPr/>
        <p:txBody>
          <a:bodyPr/>
          <a:lstStyle/>
          <a:p>
            <a:r>
              <a:rPr lang="en-US" dirty="0"/>
              <a:t>PDS4 Discipline Dictionaries</a:t>
            </a:r>
            <a:endParaRPr lang="en-ES"/>
          </a:p>
        </p:txBody>
      </p:sp>
      <p:pic>
        <p:nvPicPr>
          <p:cNvPr id="11" name="Picture 10">
            <a:extLst>
              <a:ext uri="{FF2B5EF4-FFF2-40B4-BE49-F238E27FC236}">
                <a16:creationId xmlns:a16="http://schemas.microsoft.com/office/drawing/2014/main" id="{D5096A35-1627-D854-D839-4F7A3505BDDE}"/>
              </a:ext>
            </a:extLst>
          </p:cNvPr>
          <p:cNvPicPr>
            <a:picLocks noChangeAspect="1"/>
          </p:cNvPicPr>
          <p:nvPr/>
        </p:nvPicPr>
        <p:blipFill>
          <a:blip r:embed="rId3"/>
          <a:stretch>
            <a:fillRect/>
          </a:stretch>
        </p:blipFill>
        <p:spPr>
          <a:xfrm>
            <a:off x="216000" y="1011128"/>
            <a:ext cx="6659288" cy="5061059"/>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98C22B34-F428-9A78-7983-1B69AF8957C4}"/>
              </a:ext>
            </a:extLst>
          </p:cNvPr>
          <p:cNvSpPr/>
          <p:nvPr/>
        </p:nvSpPr>
        <p:spPr>
          <a:xfrm>
            <a:off x="484534" y="4972050"/>
            <a:ext cx="1585912" cy="2714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98DEFA-A014-1B8F-B8BE-D518147F6150}"/>
              </a:ext>
            </a:extLst>
          </p:cNvPr>
          <p:cNvSpPr/>
          <p:nvPr/>
        </p:nvSpPr>
        <p:spPr>
          <a:xfrm>
            <a:off x="313086" y="3421013"/>
            <a:ext cx="1928811" cy="201930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0A5552-0A14-C752-6A89-95B4DD5372E2}"/>
              </a:ext>
            </a:extLst>
          </p:cNvPr>
          <p:cNvSpPr/>
          <p:nvPr/>
        </p:nvSpPr>
        <p:spPr>
          <a:xfrm>
            <a:off x="313085" y="5620518"/>
            <a:ext cx="1928811" cy="2714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22B647-58DE-12C9-3945-CBB21FE711F8}"/>
              </a:ext>
            </a:extLst>
          </p:cNvPr>
          <p:cNvSpPr txBox="1"/>
          <p:nvPr/>
        </p:nvSpPr>
        <p:spPr>
          <a:xfrm>
            <a:off x="2338981" y="5638717"/>
            <a:ext cx="3610247" cy="276999"/>
          </a:xfrm>
          <a:prstGeom prst="rect">
            <a:avLst/>
          </a:prstGeom>
          <a:noFill/>
        </p:spPr>
        <p:txBody>
          <a:bodyPr wrap="square">
            <a:spAutoFit/>
          </a:bodyPr>
          <a:lstStyle/>
          <a:p>
            <a:r>
              <a:rPr lang="en-US" sz="1200" dirty="0">
                <a:solidFill>
                  <a:srgbClr val="FF0000"/>
                </a:solidFill>
              </a:rPr>
              <a:t>Has the </a:t>
            </a:r>
            <a:r>
              <a:rPr lang="en-US" sz="1200" dirty="0" err="1">
                <a:solidFill>
                  <a:srgbClr val="FF0000"/>
                </a:solidFill>
              </a:rPr>
              <a:t>local_identifier</a:t>
            </a:r>
            <a:r>
              <a:rPr lang="en-US" sz="1200" dirty="0">
                <a:solidFill>
                  <a:srgbClr val="FF0000"/>
                </a:solidFill>
              </a:rPr>
              <a:t> of the object</a:t>
            </a:r>
          </a:p>
        </p:txBody>
      </p:sp>
      <p:sp>
        <p:nvSpPr>
          <p:cNvPr id="25" name="TextBox 24">
            <a:extLst>
              <a:ext uri="{FF2B5EF4-FFF2-40B4-BE49-F238E27FC236}">
                <a16:creationId xmlns:a16="http://schemas.microsoft.com/office/drawing/2014/main" id="{36CFB9CC-C50D-C4CF-88E5-418CE66B7754}"/>
              </a:ext>
            </a:extLst>
          </p:cNvPr>
          <p:cNvSpPr txBox="1"/>
          <p:nvPr/>
        </p:nvSpPr>
        <p:spPr>
          <a:xfrm>
            <a:off x="2338981" y="4894088"/>
            <a:ext cx="3610247" cy="461665"/>
          </a:xfrm>
          <a:prstGeom prst="rect">
            <a:avLst/>
          </a:prstGeom>
          <a:noFill/>
        </p:spPr>
        <p:txBody>
          <a:bodyPr wrap="square">
            <a:spAutoFit/>
          </a:bodyPr>
          <a:lstStyle/>
          <a:p>
            <a:r>
              <a:rPr lang="en-US" sz="1200" dirty="0">
                <a:solidFill>
                  <a:srgbClr val="FF0000"/>
                </a:solidFill>
              </a:rPr>
              <a:t>Has the </a:t>
            </a:r>
            <a:r>
              <a:rPr lang="en-US" sz="1200" dirty="0" err="1">
                <a:solidFill>
                  <a:srgbClr val="FF0000"/>
                </a:solidFill>
              </a:rPr>
              <a:t>Local_Internal_Reference</a:t>
            </a:r>
            <a:r>
              <a:rPr lang="en-US" sz="1200" dirty="0">
                <a:solidFill>
                  <a:srgbClr val="FF0000"/>
                </a:solidFill>
              </a:rPr>
              <a:t> referring to the </a:t>
            </a:r>
            <a:r>
              <a:rPr lang="en-US" sz="1200" dirty="0" err="1">
                <a:solidFill>
                  <a:srgbClr val="FF0000"/>
                </a:solidFill>
              </a:rPr>
              <a:t>local_identifier</a:t>
            </a:r>
            <a:r>
              <a:rPr lang="en-US" sz="1200" dirty="0">
                <a:solidFill>
                  <a:srgbClr val="FF0000"/>
                </a:solidFill>
              </a:rPr>
              <a:t> of the object</a:t>
            </a:r>
          </a:p>
        </p:txBody>
      </p:sp>
      <p:pic>
        <p:nvPicPr>
          <p:cNvPr id="5" name="Picture 4">
            <a:extLst>
              <a:ext uri="{FF2B5EF4-FFF2-40B4-BE49-F238E27FC236}">
                <a16:creationId xmlns:a16="http://schemas.microsoft.com/office/drawing/2014/main" id="{40BECA10-07CF-2A57-715A-8B0843D33508}"/>
              </a:ext>
            </a:extLst>
          </p:cNvPr>
          <p:cNvPicPr>
            <a:picLocks noChangeAspect="1"/>
          </p:cNvPicPr>
          <p:nvPr/>
        </p:nvPicPr>
        <p:blipFill>
          <a:blip r:embed="rId4"/>
          <a:srcRect b="23852"/>
          <a:stretch/>
        </p:blipFill>
        <p:spPr>
          <a:xfrm>
            <a:off x="313085" y="1183838"/>
            <a:ext cx="6241607" cy="20807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C7EA496-C0F0-4950-D5AE-4681A583335C}"/>
              </a:ext>
            </a:extLst>
          </p:cNvPr>
          <p:cNvPicPr>
            <a:picLocks noChangeAspect="1"/>
          </p:cNvPicPr>
          <p:nvPr/>
        </p:nvPicPr>
        <p:blipFill>
          <a:blip r:embed="rId5"/>
          <a:stretch>
            <a:fillRect/>
          </a:stretch>
        </p:blipFill>
        <p:spPr>
          <a:xfrm>
            <a:off x="6628133" y="1183838"/>
            <a:ext cx="5290408" cy="412520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CC91953-4279-5CD0-83C7-C1A6DA8AD20C}"/>
              </a:ext>
            </a:extLst>
          </p:cNvPr>
          <p:cNvSpPr/>
          <p:nvPr/>
        </p:nvSpPr>
        <p:spPr>
          <a:xfrm>
            <a:off x="876220" y="2669656"/>
            <a:ext cx="5535038" cy="59488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B6F970-28B2-3FA0-F17B-72217420E0A3}"/>
              </a:ext>
            </a:extLst>
          </p:cNvPr>
          <p:cNvSpPr/>
          <p:nvPr/>
        </p:nvSpPr>
        <p:spPr>
          <a:xfrm>
            <a:off x="7037007" y="4644917"/>
            <a:ext cx="3426711" cy="221178"/>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D34DA81-CC48-D777-DCBD-B9F245E254D3}"/>
              </a:ext>
            </a:extLst>
          </p:cNvPr>
          <p:cNvCxnSpPr>
            <a:cxnSpLocks/>
            <a:stCxn id="25" idx="0"/>
          </p:cNvCxnSpPr>
          <p:nvPr/>
        </p:nvCxnSpPr>
        <p:spPr>
          <a:xfrm flipV="1">
            <a:off x="4144105" y="3429000"/>
            <a:ext cx="0" cy="14650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5B77B63A-1260-647C-2FAD-6F7A2B8976DE}"/>
              </a:ext>
            </a:extLst>
          </p:cNvPr>
          <p:cNvCxnSpPr>
            <a:cxnSpLocks/>
          </p:cNvCxnSpPr>
          <p:nvPr/>
        </p:nvCxnSpPr>
        <p:spPr>
          <a:xfrm flipV="1">
            <a:off x="5308181" y="4776281"/>
            <a:ext cx="1567107" cy="10105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5297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08F45-1EB8-75FD-B957-D3387B247D3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A1165E4-EB58-846A-E311-13EF7C224E5A}"/>
              </a:ext>
            </a:extLst>
          </p:cNvPr>
          <p:cNvPicPr>
            <a:picLocks noChangeAspect="1"/>
          </p:cNvPicPr>
          <p:nvPr/>
        </p:nvPicPr>
        <p:blipFill>
          <a:blip r:embed="rId3"/>
          <a:stretch>
            <a:fillRect/>
          </a:stretch>
        </p:blipFill>
        <p:spPr>
          <a:xfrm>
            <a:off x="720659" y="2231449"/>
            <a:ext cx="7187406" cy="3978743"/>
          </a:xfrm>
          <a:prstGeom prst="rect">
            <a:avLst/>
          </a:prstGeom>
        </p:spPr>
      </p:pic>
      <p:sp>
        <p:nvSpPr>
          <p:cNvPr id="2" name="Title 1">
            <a:extLst>
              <a:ext uri="{FF2B5EF4-FFF2-40B4-BE49-F238E27FC236}">
                <a16:creationId xmlns:a16="http://schemas.microsoft.com/office/drawing/2014/main" id="{BCF09AFD-77CD-9CD6-90FF-21B05F77BC5F}"/>
              </a:ext>
            </a:extLst>
          </p:cNvPr>
          <p:cNvSpPr>
            <a:spLocks noGrp="1"/>
          </p:cNvSpPr>
          <p:nvPr>
            <p:ph type="title"/>
          </p:nvPr>
        </p:nvSpPr>
        <p:spPr/>
        <p:txBody>
          <a:bodyPr/>
          <a:lstStyle/>
          <a:p>
            <a:r>
              <a:rPr lang="en-US" dirty="0"/>
              <a:t>Context Type List Instrument dictionary (</a:t>
            </a:r>
            <a:r>
              <a:rPr lang="en-US" dirty="0" err="1"/>
              <a:t>ctli</a:t>
            </a:r>
            <a:r>
              <a:rPr lang="en-US" dirty="0"/>
              <a:t>) </a:t>
            </a:r>
            <a:endParaRPr lang="en-ES"/>
          </a:p>
        </p:txBody>
      </p:sp>
      <p:sp>
        <p:nvSpPr>
          <p:cNvPr id="3" name="Content Placeholder 2">
            <a:extLst>
              <a:ext uri="{FF2B5EF4-FFF2-40B4-BE49-F238E27FC236}">
                <a16:creationId xmlns:a16="http://schemas.microsoft.com/office/drawing/2014/main" id="{6FF4E03A-21AF-6D5D-AC54-55265A07F95E}"/>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dirty="0">
                <a:solidFill>
                  <a:schemeClr val="accent6">
                    <a:lumMod val="10000"/>
                  </a:schemeClr>
                </a:solidFill>
              </a:rPr>
              <a:t>Used to capture the instrument type among a defined list of types for PDS4 context products. </a:t>
            </a:r>
          </a:p>
          <a:p>
            <a:r>
              <a:rPr lang="en-US" b="1" dirty="0">
                <a:solidFill>
                  <a:schemeClr val="accent6">
                    <a:lumMod val="10000"/>
                  </a:schemeClr>
                </a:solidFill>
              </a:rPr>
              <a:t>GitHub: </a:t>
            </a:r>
            <a:r>
              <a:rPr lang="en-US" dirty="0">
                <a:solidFill>
                  <a:schemeClr val="accent6">
                    <a:lumMod val="10000"/>
                  </a:schemeClr>
                </a:solidFill>
                <a:hlinkClick r:id="rId4"/>
              </a:rPr>
              <a:t>https://github.com/pds-data-dictionaries/ldd-ctli</a:t>
            </a:r>
            <a:r>
              <a:rPr lang="en-US" dirty="0">
                <a:solidFill>
                  <a:schemeClr val="accent6">
                    <a:lumMod val="10000"/>
                  </a:schemeClr>
                </a:solidFill>
              </a:rPr>
              <a:t> </a:t>
            </a:r>
          </a:p>
        </p:txBody>
      </p:sp>
      <p:sp>
        <p:nvSpPr>
          <p:cNvPr id="5" name="TextBox 4">
            <a:extLst>
              <a:ext uri="{FF2B5EF4-FFF2-40B4-BE49-F238E27FC236}">
                <a16:creationId xmlns:a16="http://schemas.microsoft.com/office/drawing/2014/main" id="{1C38788F-4DAE-E63F-D087-CF5FEA6DD75C}"/>
              </a:ext>
            </a:extLst>
          </p:cNvPr>
          <p:cNvSpPr txBox="1"/>
          <p:nvPr/>
        </p:nvSpPr>
        <p:spPr>
          <a:xfrm>
            <a:off x="5479189" y="2505670"/>
            <a:ext cx="3193323"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Type (only 1 per </a:t>
            </a:r>
            <a:r>
              <a:rPr lang="en-US" dirty="0" err="1">
                <a:solidFill>
                  <a:schemeClr val="accent6">
                    <a:lumMod val="10000"/>
                  </a:schemeClr>
                </a:solidFill>
                <a:latin typeface="Arial" panose="020B0604020202020204" pitchFamily="34" charset="0"/>
                <a:cs typeface="Arial" panose="020B0604020202020204" pitchFamily="34" charset="0"/>
              </a:rPr>
              <a:t>Type_List</a:t>
            </a:r>
            <a:r>
              <a:rPr lang="en-US" dirty="0">
                <a:solidFill>
                  <a:schemeClr val="accent6">
                    <a:lumMod val="10000"/>
                  </a:schemeClr>
                </a:solidFill>
                <a:latin typeface="Arial" panose="020B0604020202020204" pitchFamily="34" charset="0"/>
                <a:cs typeface="Arial" panose="020B0604020202020204" pitchFamily="34" charset="0"/>
              </a:rPr>
              <a:t> class) </a:t>
            </a:r>
          </a:p>
        </p:txBody>
      </p:sp>
      <p:pic>
        <p:nvPicPr>
          <p:cNvPr id="8" name="Picture 7">
            <a:extLst>
              <a:ext uri="{FF2B5EF4-FFF2-40B4-BE49-F238E27FC236}">
                <a16:creationId xmlns:a16="http://schemas.microsoft.com/office/drawing/2014/main" id="{F34B450F-DEBE-41C7-7C9E-B16FBD2FCAFD}"/>
              </a:ext>
            </a:extLst>
          </p:cNvPr>
          <p:cNvPicPr>
            <a:picLocks noChangeAspect="1"/>
          </p:cNvPicPr>
          <p:nvPr/>
        </p:nvPicPr>
        <p:blipFill>
          <a:blip r:embed="rId5"/>
          <a:stretch>
            <a:fillRect/>
          </a:stretch>
        </p:blipFill>
        <p:spPr>
          <a:xfrm>
            <a:off x="9389070" y="1457325"/>
            <a:ext cx="1871459" cy="4917557"/>
          </a:xfrm>
          <a:prstGeom prst="rect">
            <a:avLst/>
          </a:prstGeom>
        </p:spPr>
      </p:pic>
    </p:spTree>
    <p:extLst>
      <p:ext uri="{BB962C8B-B14F-4D97-AF65-F5344CB8AC3E}">
        <p14:creationId xmlns:p14="http://schemas.microsoft.com/office/powerpoint/2010/main" val="310669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C3C36-043E-8005-5916-D2E9A4208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C70E-4BB5-2AFE-6985-1E06574ABBA9}"/>
              </a:ext>
            </a:extLst>
          </p:cNvPr>
          <p:cNvSpPr>
            <a:spLocks noGrp="1"/>
          </p:cNvSpPr>
          <p:nvPr>
            <p:ph type="title"/>
          </p:nvPr>
        </p:nvSpPr>
        <p:spPr/>
        <p:txBody>
          <a:bodyPr/>
          <a:lstStyle/>
          <a:p>
            <a:r>
              <a:rPr lang="en-US" dirty="0"/>
              <a:t>Context Type List Instrument dictionary (</a:t>
            </a:r>
            <a:r>
              <a:rPr lang="en-US" dirty="0" err="1"/>
              <a:t>ctli</a:t>
            </a:r>
            <a:r>
              <a:rPr lang="en-US" dirty="0"/>
              <a:t>) </a:t>
            </a:r>
            <a:endParaRPr lang="en-ES"/>
          </a:p>
        </p:txBody>
      </p:sp>
      <p:sp>
        <p:nvSpPr>
          <p:cNvPr id="3" name="Content Placeholder 2">
            <a:extLst>
              <a:ext uri="{FF2B5EF4-FFF2-40B4-BE49-F238E27FC236}">
                <a16:creationId xmlns:a16="http://schemas.microsoft.com/office/drawing/2014/main" id="{0DAD55C8-6AB6-A786-3C57-B02BA7C7B3D4}"/>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dirty="0">
                <a:solidFill>
                  <a:schemeClr val="accent6">
                    <a:lumMod val="10000"/>
                  </a:schemeClr>
                </a:solidFill>
              </a:rPr>
              <a:t>Used to capture the instrument type among a defined list of types for PDS4 context products. </a:t>
            </a:r>
          </a:p>
          <a:p>
            <a:r>
              <a:rPr lang="en-US" b="1" dirty="0">
                <a:solidFill>
                  <a:schemeClr val="accent6">
                    <a:lumMod val="10000"/>
                  </a:schemeClr>
                </a:solidFill>
              </a:rPr>
              <a:t>GitHub: </a:t>
            </a:r>
            <a:r>
              <a:rPr lang="en-US" dirty="0">
                <a:solidFill>
                  <a:schemeClr val="accent6">
                    <a:lumMod val="10000"/>
                  </a:schemeClr>
                </a:solidFill>
                <a:hlinkClick r:id="rId3"/>
              </a:rPr>
              <a:t>https://github.com/pds-data-dictionaries/ldd-ctli</a:t>
            </a:r>
            <a:r>
              <a:rPr lang="en-US" dirty="0">
                <a:solidFill>
                  <a:schemeClr val="accent6">
                    <a:lumMod val="10000"/>
                  </a:schemeClr>
                </a:solidFill>
              </a:rPr>
              <a:t> </a:t>
            </a:r>
          </a:p>
        </p:txBody>
      </p:sp>
      <p:pic>
        <p:nvPicPr>
          <p:cNvPr id="8" name="Picture 7">
            <a:extLst>
              <a:ext uri="{FF2B5EF4-FFF2-40B4-BE49-F238E27FC236}">
                <a16:creationId xmlns:a16="http://schemas.microsoft.com/office/drawing/2014/main" id="{EC3648E8-E2F9-0C59-7846-16A52CD8A64C}"/>
              </a:ext>
            </a:extLst>
          </p:cNvPr>
          <p:cNvPicPr>
            <a:picLocks noChangeAspect="1"/>
          </p:cNvPicPr>
          <p:nvPr/>
        </p:nvPicPr>
        <p:blipFill>
          <a:blip r:embed="rId4"/>
          <a:stretch>
            <a:fillRect/>
          </a:stretch>
        </p:blipFill>
        <p:spPr>
          <a:xfrm>
            <a:off x="9389070" y="1457325"/>
            <a:ext cx="1871459" cy="4917557"/>
          </a:xfrm>
          <a:prstGeom prst="rect">
            <a:avLst/>
          </a:prstGeom>
        </p:spPr>
      </p:pic>
      <p:pic>
        <p:nvPicPr>
          <p:cNvPr id="4" name="Picture 3">
            <a:extLst>
              <a:ext uri="{FF2B5EF4-FFF2-40B4-BE49-F238E27FC236}">
                <a16:creationId xmlns:a16="http://schemas.microsoft.com/office/drawing/2014/main" id="{E8B88E8A-5FCB-F2B1-BD52-01C944D7AA7A}"/>
              </a:ext>
            </a:extLst>
          </p:cNvPr>
          <p:cNvPicPr>
            <a:picLocks noChangeAspect="1"/>
          </p:cNvPicPr>
          <p:nvPr/>
        </p:nvPicPr>
        <p:blipFill>
          <a:blip r:embed="rId5"/>
          <a:stretch>
            <a:fillRect/>
          </a:stretch>
        </p:blipFill>
        <p:spPr>
          <a:xfrm>
            <a:off x="514908" y="2158931"/>
            <a:ext cx="7885181" cy="4051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467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7F5D-C5B7-4586-0C10-FE51CB68A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4BFEF-CE5F-F609-7AD4-F585916D34F5}"/>
              </a:ext>
            </a:extLst>
          </p:cNvPr>
          <p:cNvSpPr>
            <a:spLocks noGrp="1"/>
          </p:cNvSpPr>
          <p:nvPr>
            <p:ph type="title"/>
          </p:nvPr>
        </p:nvSpPr>
        <p:spPr/>
        <p:txBody>
          <a:bodyPr/>
          <a:lstStyle/>
          <a:p>
            <a:r>
              <a:rPr lang="en-US" dirty="0"/>
              <a:t>Display dictionary (</a:t>
            </a:r>
            <a:r>
              <a:rPr lang="en-US" dirty="0" err="1"/>
              <a:t>disp</a:t>
            </a:r>
            <a:r>
              <a:rPr lang="en-US" dirty="0"/>
              <a:t>) </a:t>
            </a:r>
            <a:endParaRPr lang="en-ES"/>
          </a:p>
        </p:txBody>
      </p:sp>
      <p:sp>
        <p:nvSpPr>
          <p:cNvPr id="3" name="Content Placeholder 2">
            <a:extLst>
              <a:ext uri="{FF2B5EF4-FFF2-40B4-BE49-F238E27FC236}">
                <a16:creationId xmlns:a16="http://schemas.microsoft.com/office/drawing/2014/main" id="{7AA81713-95B8-4E60-BC3F-0069AD04F07B}"/>
              </a:ext>
            </a:extLst>
          </p:cNvPr>
          <p:cNvSpPr>
            <a:spLocks noGrp="1"/>
          </p:cNvSpPr>
          <p:nvPr>
            <p:ph idx="1"/>
          </p:nvPr>
        </p:nvSpPr>
        <p:spPr>
          <a:xfrm>
            <a:off x="219600" y="1007917"/>
            <a:ext cx="11764800" cy="5202275"/>
          </a:xfrm>
        </p:spPr>
        <p:txBody>
          <a:bodyPr/>
          <a:lstStyle/>
          <a:p>
            <a:r>
              <a:rPr lang="en-US" b="1" dirty="0">
                <a:solidFill>
                  <a:schemeClr val="accent6">
                    <a:lumMod val="10000"/>
                  </a:schemeClr>
                </a:solidFill>
              </a:rPr>
              <a:t>Purpose: </a:t>
            </a:r>
            <a:r>
              <a:rPr lang="en-US" dirty="0">
                <a:solidFill>
                  <a:schemeClr val="accent6">
                    <a:lumMod val="10000"/>
                  </a:schemeClr>
                </a:solidFill>
              </a:rPr>
              <a:t>Used for imaging and spectrometer products </a:t>
            </a:r>
            <a:r>
              <a:rPr lang="en-US" b="0" i="0" dirty="0">
                <a:solidFill>
                  <a:srgbClr val="1F2328"/>
                </a:solidFill>
                <a:effectLst/>
              </a:rPr>
              <a:t>to define how an array-type object with two or more dimensions should be displayed on, for example, computer monitor or video screen.</a:t>
            </a:r>
            <a:r>
              <a:rPr lang="en-US" b="1" i="0" dirty="0">
                <a:solidFill>
                  <a:srgbClr val="1F2328"/>
                </a:solidFill>
                <a:effectLst/>
              </a:rPr>
              <a:t> This is a reasonably user-friendly dictionary!</a:t>
            </a:r>
            <a:r>
              <a:rPr lang="en-US" b="0" i="0" dirty="0">
                <a:solidFill>
                  <a:srgbClr val="1F2328"/>
                </a:solidFill>
                <a:effectLst/>
              </a:rPr>
              <a:t> </a:t>
            </a:r>
            <a:endParaRPr lang="en-US" dirty="0">
              <a:solidFill>
                <a:schemeClr val="accent6">
                  <a:lumMod val="10000"/>
                </a:schemeClr>
              </a:solidFill>
            </a:endParaRPr>
          </a:p>
          <a:p>
            <a:r>
              <a:rPr lang="en-US" b="1" dirty="0">
                <a:solidFill>
                  <a:schemeClr val="accent6">
                    <a:lumMod val="10000"/>
                  </a:schemeClr>
                </a:solidFill>
              </a:rPr>
              <a:t>GitHub: </a:t>
            </a:r>
            <a:r>
              <a:rPr lang="en-US" dirty="0">
                <a:solidFill>
                  <a:schemeClr val="accent6">
                    <a:lumMod val="10000"/>
                  </a:schemeClr>
                </a:solidFill>
                <a:hlinkClick r:id="rId3"/>
              </a:rPr>
              <a:t>https://github.com/pds-data-dictionaries/ldd-disp</a:t>
            </a:r>
            <a:r>
              <a:rPr lang="en-US" dirty="0">
                <a:solidFill>
                  <a:schemeClr val="accent6">
                    <a:lumMod val="10000"/>
                  </a:schemeClr>
                </a:solidFill>
              </a:rPr>
              <a:t> </a:t>
            </a:r>
          </a:p>
        </p:txBody>
      </p:sp>
      <p:pic>
        <p:nvPicPr>
          <p:cNvPr id="4" name="Picture 3">
            <a:extLst>
              <a:ext uri="{FF2B5EF4-FFF2-40B4-BE49-F238E27FC236}">
                <a16:creationId xmlns:a16="http://schemas.microsoft.com/office/drawing/2014/main" id="{18EFE919-9F82-AC2B-3EA8-7754E7D46747}"/>
              </a:ext>
            </a:extLst>
          </p:cNvPr>
          <p:cNvPicPr>
            <a:picLocks noChangeAspect="1"/>
          </p:cNvPicPr>
          <p:nvPr/>
        </p:nvPicPr>
        <p:blipFill>
          <a:blip r:embed="rId4"/>
          <a:srcRect t="-1" b="495"/>
          <a:stretch/>
        </p:blipFill>
        <p:spPr>
          <a:xfrm>
            <a:off x="820082" y="3086098"/>
            <a:ext cx="6487502" cy="2871789"/>
          </a:xfrm>
          <a:prstGeom prst="rect">
            <a:avLst/>
          </a:prstGeom>
        </p:spPr>
      </p:pic>
      <p:sp>
        <p:nvSpPr>
          <p:cNvPr id="5" name="TextBox 4">
            <a:extLst>
              <a:ext uri="{FF2B5EF4-FFF2-40B4-BE49-F238E27FC236}">
                <a16:creationId xmlns:a16="http://schemas.microsoft.com/office/drawing/2014/main" id="{B0DF3FD8-2EB6-DEFE-A5BB-477B80D325F9}"/>
              </a:ext>
            </a:extLst>
          </p:cNvPr>
          <p:cNvSpPr txBox="1"/>
          <p:nvPr/>
        </p:nvSpPr>
        <p:spPr>
          <a:xfrm>
            <a:off x="7908065" y="4060328"/>
            <a:ext cx="3493361"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chemeClr val="accent6">
                    <a:lumMod val="10000"/>
                  </a:schemeClr>
                </a:solidFill>
                <a:latin typeface="Arial" panose="020B0604020202020204" pitchFamily="34" charset="0"/>
                <a:cs typeface="Arial" panose="020B0604020202020204" pitchFamily="34" charset="0"/>
              </a:rPr>
              <a:t>Mandatory:</a:t>
            </a:r>
          </a:p>
          <a:p>
            <a:pPr marL="285750" indent="-285750">
              <a:buFont typeface="Arial" panose="020B0604020202020204" pitchFamily="34" charset="0"/>
              <a:buChar char="•"/>
            </a:pPr>
            <a:r>
              <a:rPr lang="en-US" dirty="0">
                <a:solidFill>
                  <a:schemeClr val="accent6">
                    <a:lumMod val="10000"/>
                  </a:schemeClr>
                </a:solidFill>
                <a:latin typeface="Arial" panose="020B0604020202020204" pitchFamily="34" charset="0"/>
                <a:cs typeface="Arial" panose="020B0604020202020204" pitchFamily="34" charset="0"/>
              </a:rPr>
              <a:t>(</a:t>
            </a:r>
            <a:r>
              <a:rPr lang="en-US" dirty="0" err="1">
                <a:solidFill>
                  <a:schemeClr val="accent6">
                    <a:lumMod val="10000"/>
                  </a:schemeClr>
                </a:solidFill>
                <a:latin typeface="Arial" panose="020B0604020202020204" pitchFamily="34" charset="0"/>
                <a:cs typeface="Arial" panose="020B0604020202020204" pitchFamily="34" charset="0"/>
              </a:rPr>
              <a:t>Local_Internal_Reference</a:t>
            </a:r>
            <a:r>
              <a:rPr lang="en-US" dirty="0">
                <a:solidFill>
                  <a:schemeClr val="accent6">
                    <a:lumMod val="1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err="1">
                <a:solidFill>
                  <a:schemeClr val="accent6">
                    <a:lumMod val="10000"/>
                  </a:schemeClr>
                </a:solidFill>
                <a:latin typeface="Arial" panose="020B0604020202020204" pitchFamily="34" charset="0"/>
                <a:cs typeface="Arial" panose="020B0604020202020204" pitchFamily="34" charset="0"/>
              </a:rPr>
              <a:t>Display_Direction</a:t>
            </a:r>
            <a:endParaRPr lang="en-US" dirty="0">
              <a:solidFill>
                <a:schemeClr val="accent6">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9054760"/>
      </p:ext>
    </p:extLst>
  </p:cSld>
  <p:clrMapOvr>
    <a:masterClrMapping/>
  </p:clrMapOvr>
</p:sld>
</file>

<file path=ppt/theme/theme1.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9C0268B4-711E-4FBB-BAE5-F8FEBB76970A}"/>
    </a:ext>
  </a:extLst>
</a:theme>
</file>

<file path=ppt/theme/theme2.xml><?xml version="1.0" encoding="utf-8"?>
<a:theme xmlns:a="http://schemas.openxmlformats.org/drawingml/2006/main" name="ESA_Presentation_DARK_BG">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764F4D9C-A804-4D60-99F7-473155FFF5E4}"/>
    </a:ext>
  </a:extLst>
</a:theme>
</file>

<file path=ppt/theme/theme3.xml><?xml version="1.0" encoding="utf-8"?>
<a:theme xmlns:a="http://schemas.openxmlformats.org/drawingml/2006/main" name="ESA_Presentation_CLEAR">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3AEE5ACF-C280-4F8F-BB9E-6344961359F0}"/>
    </a:ext>
  </a:extLst>
</a:theme>
</file>

<file path=ppt/theme/theme4.xml><?xml version="1.0" encoding="utf-8"?>
<a:theme xmlns:a="http://schemas.openxmlformats.org/drawingml/2006/main" name="ESA_Presentation_CLEAR_BG">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E2D0CD8D-905A-4E8F-9B87-084F2CF3F7F8}"/>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320BA0A263354F97A095DFF6C3C873" ma:contentTypeVersion="14" ma:contentTypeDescription="Create a new document." ma:contentTypeScope="" ma:versionID="248a3f07d1d96173d7cce53d551533b2">
  <xsd:schema xmlns:xsd="http://www.w3.org/2001/XMLSchema" xmlns:xs="http://www.w3.org/2001/XMLSchema" xmlns:p="http://schemas.microsoft.com/office/2006/metadata/properties" xmlns:ns2="e3f94354-f5e8-4aa3-aa3d-ac077d140853" xmlns:ns3="b6cecf9b-e75b-468e-bd21-3447df87bb36" targetNamespace="http://schemas.microsoft.com/office/2006/metadata/properties" ma:root="true" ma:fieldsID="2e889dc080bcdd773176b05e108f531a" ns2:_="" ns3:_="">
    <xsd:import namespace="e3f94354-f5e8-4aa3-aa3d-ac077d140853"/>
    <xsd:import namespace="b6cecf9b-e75b-468e-bd21-3447df87bb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f94354-f5e8-4aa3-aa3d-ac077d140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688d343-e684-46db-b94f-a4cae8ed19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cecf9b-e75b-468e-bd21-3447df87bb3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899895c-aa80-4f85-81d8-e80290016d6e}" ma:internalName="TaxCatchAll" ma:showField="CatchAllData" ma:web="b6cecf9b-e75b-468e-bd21-3447df87bb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6cecf9b-e75b-468e-bd21-3447df87bb36" xsi:nil="true"/>
    <lcf76f155ced4ddcb4097134ff3c332f xmlns="e3f94354-f5e8-4aa3-aa3d-ac077d14085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B098DF-0258-4822-A3A3-EB10BBF27A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f94354-f5e8-4aa3-aa3d-ac077d140853"/>
    <ds:schemaRef ds:uri="b6cecf9b-e75b-468e-bd21-3447df87b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22279E-2C4C-4C93-8498-455A58D1433E}">
  <ds:schemaRefs>
    <ds:schemaRef ds:uri="http://schemas.microsoft.com/office/2006/metadata/properties"/>
    <ds:schemaRef ds:uri="http://purl.org/dc/elements/1.1/"/>
    <ds:schemaRef ds:uri="http://purl.org/dc/dcmitype/"/>
    <ds:schemaRef ds:uri="b6cecf9b-e75b-468e-bd21-3447df87bb36"/>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e3f94354-f5e8-4aa3-aa3d-ac077d140853"/>
    <ds:schemaRef ds:uri="http://www.w3.org/XML/1998/namespace"/>
  </ds:schemaRefs>
</ds:datastoreItem>
</file>

<file path=customXml/itemProps3.xml><?xml version="1.0" encoding="utf-8"?>
<ds:datastoreItem xmlns:ds="http://schemas.openxmlformats.org/officeDocument/2006/customXml" ds:itemID="{548D79E0-F545-4A75-B39D-7B8AF1D9BA85}">
  <ds:schemaRefs>
    <ds:schemaRef ds:uri="http://schemas.microsoft.com/sharepoint/v3/contenttype/forms"/>
  </ds:schemaRefs>
</ds:datastoreItem>
</file>

<file path=docMetadata/LabelInfo.xml><?xml version="1.0" encoding="utf-8"?>
<clbl:labelList xmlns:clbl="http://schemas.microsoft.com/office/2020/mipLabelMetadata">
  <clbl:label id="{3976fa30-1907-4356-8241-62ea5e1c0256}" enabled="1" method="Standard" siteId="{9a5cacd0-2bef-4dd7-ac5c-7ebe1f54f495}" removed="0"/>
</clbl:labelList>
</file>

<file path=docProps/app.xml><?xml version="1.0" encoding="utf-8"?>
<Properties xmlns="http://schemas.openxmlformats.org/officeDocument/2006/extended-properties" xmlns:vt="http://schemas.openxmlformats.org/officeDocument/2006/docPropsVTypes">
  <Template>ESA_Presentation_DARK</Template>
  <TotalTime>31079</TotalTime>
  <Words>2428</Words>
  <Application>Microsoft Macintosh PowerPoint</Application>
  <PresentationFormat>Custom</PresentationFormat>
  <Paragraphs>307</Paragraphs>
  <Slides>38</Slides>
  <Notes>37</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38</vt:i4>
      </vt:variant>
    </vt:vector>
  </HeadingPairs>
  <TitlesOfParts>
    <vt:vector size="45" baseType="lpstr">
      <vt:lpstr>Arial</vt:lpstr>
      <vt:lpstr>Calibri</vt:lpstr>
      <vt:lpstr>Verdana</vt:lpstr>
      <vt:lpstr>ESA_Presentation_DARK</vt:lpstr>
      <vt:lpstr>ESA_Presentation_DARK_BG</vt:lpstr>
      <vt:lpstr>ESA_Presentation_CLEAR</vt:lpstr>
      <vt:lpstr>ESA_Presentation_CLEAR_BG</vt:lpstr>
      <vt:lpstr>PowerPoint Presentation</vt:lpstr>
      <vt:lpstr>Take home message</vt:lpstr>
      <vt:lpstr>PDS4 Common Dictionary: Reminder</vt:lpstr>
      <vt:lpstr>PDS4 Discipline Dictionaries</vt:lpstr>
      <vt:lpstr>PDS4 Discipline Dictionaries</vt:lpstr>
      <vt:lpstr>PDS4 Discipline Dictionaries</vt:lpstr>
      <vt:lpstr>Context Type List Instrument dictionary (ctli) </vt:lpstr>
      <vt:lpstr>Context Type List Instrument dictionary (ctli) </vt:lpstr>
      <vt:lpstr>Display dictionary (disp) </vt:lpstr>
      <vt:lpstr>Display dictionary (disp) </vt:lpstr>
      <vt:lpstr>Display dictionary (disp) </vt:lpstr>
      <vt:lpstr>Display dictionary (disp) </vt:lpstr>
      <vt:lpstr>Imaging dictionary (img) </vt:lpstr>
      <vt:lpstr>Imaging dictionary (img) </vt:lpstr>
      <vt:lpstr>Imaging dictionary (img) </vt:lpstr>
      <vt:lpstr>Imaging dictionary (img) </vt:lpstr>
      <vt:lpstr>Imaging dictionary (img) </vt:lpstr>
      <vt:lpstr>Imaging dictionary (img) </vt:lpstr>
      <vt:lpstr>Geometry dictionary (geom) </vt:lpstr>
      <vt:lpstr>Geometry dictionary (geom) </vt:lpstr>
      <vt:lpstr>Geometry dictionary (geom) </vt:lpstr>
      <vt:lpstr>Geometry dictionary (geom) </vt:lpstr>
      <vt:lpstr>Geometry dictionary (geom) </vt:lpstr>
      <vt:lpstr>Geometry dictionary (geom) </vt:lpstr>
      <vt:lpstr>Geometry dictionary (geom) </vt:lpstr>
      <vt:lpstr>Geometry dictionary (geom) </vt:lpstr>
      <vt:lpstr>Cartography dictionary (cart) </vt:lpstr>
      <vt:lpstr>Cartography dictionary (cart) </vt:lpstr>
      <vt:lpstr>Cartography dictionary (cart) </vt:lpstr>
      <vt:lpstr>Spectral dictionary (sp) </vt:lpstr>
      <vt:lpstr>Spectral dictionary (sp) </vt:lpstr>
      <vt:lpstr>Spectral dictionary (sp) </vt:lpstr>
      <vt:lpstr>Spectral dictionary (sp) </vt:lpstr>
      <vt:lpstr>Spectral Library dictionary (speclib) </vt:lpstr>
      <vt:lpstr>Spectral Library dictionary (speclib) </vt:lpstr>
      <vt:lpstr>Spectral Library dictionary (speclib) </vt:lpstr>
      <vt:lpstr>Spectral Library dictionary (speclib) </vt:lpstr>
      <vt:lpstr>Useful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Mark Bentley</dc:creator>
  <cp:keywords/>
  <dc:description/>
  <cp:lastModifiedBy>Thomas Cornet</cp:lastModifiedBy>
  <cp:revision>2</cp:revision>
  <cp:lastPrinted>2008-08-26T16:26:23Z</cp:lastPrinted>
  <dcterms:created xsi:type="dcterms:W3CDTF">2022-06-15T13:36:28Z</dcterms:created>
  <dcterms:modified xsi:type="dcterms:W3CDTF">2024-11-05T07:08:35Z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Title">
    <vt:lpwstr>TITLE OF PRESENTATION</vt:lpwstr>
  </property>
  <property fmtid="{D5CDD505-2E9C-101B-9397-08002B2CF9AE}" pid="3" name="PSubtitle">
    <vt:lpwstr>TITLE OF PRESENTATION</vt:lpwstr>
  </property>
  <property fmtid="{D5CDD505-2E9C-101B-9397-08002B2CF9AE}" pid="4" name="PAuthor">
    <vt:lpwstr>user</vt:lpwstr>
  </property>
  <property fmtid="{D5CDD505-2E9C-101B-9397-08002B2CF9AE}" pid="5" name="PPlace">
    <vt:lpwstr/>
  </property>
  <property fmtid="{D5CDD505-2E9C-101B-9397-08002B2CF9AE}" pid="6" name="PDate">
    <vt:lpwstr>DD/MM/YYYY</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true</vt:bool>
  </property>
  <property fmtid="{D5CDD505-2E9C-101B-9397-08002B2CF9AE}" pid="11" name="POptionButton2">
    <vt:bool>false</vt:bool>
  </property>
  <property fmtid="{D5CDD505-2E9C-101B-9397-08002B2CF9AE}" pid="12" name="ESAVersion">
    <vt:lpwstr>5GV2.0</vt:lpwstr>
  </property>
  <property fmtid="{D5CDD505-2E9C-101B-9397-08002B2CF9AE}" pid="13" name="ShowESADialog1">
    <vt:bool>true</vt:bool>
  </property>
  <property fmtid="{D5CDD505-2E9C-101B-9397-08002B2CF9AE}" pid="14" name="ContentTypeId">
    <vt:lpwstr>0x010100CE320BA0A263354F97A095DFF6C3C873</vt:lpwstr>
  </property>
  <property fmtid="{D5CDD505-2E9C-101B-9397-08002B2CF9AE}" pid="15" name="Document Type">
    <vt:lpwstr>HO - Handout / Presentation</vt:lpwstr>
  </property>
  <property fmtid="{D5CDD505-2E9C-101B-9397-08002B2CF9AE}" pid="16" name="Reference">
    <vt:lpwstr/>
  </property>
  <property fmtid="{D5CDD505-2E9C-101B-9397-08002B2CF9AE}" pid="17" name="Classification">
    <vt:lpwstr>ESA UNCLASSIFIED - For ESA Official Use Only</vt:lpwstr>
  </property>
  <property fmtid="{D5CDD505-2E9C-101B-9397-08002B2CF9AE}" pid="18" name="Classification Caveat">
    <vt:lpwstr/>
  </property>
  <property fmtid="{D5CDD505-2E9C-101B-9397-08002B2CF9AE}" pid="19" name="Status">
    <vt:lpwstr>N/A</vt:lpwstr>
  </property>
  <property fmtid="{D5CDD505-2E9C-101B-9397-08002B2CF9AE}" pid="20" name="bmsSiteName">
    <vt:lpwstr/>
  </property>
  <property fmtid="{D5CDD505-2E9C-101B-9397-08002B2CF9AE}" pid="21" name="Originating Organisation">
    <vt:lpwstr/>
  </property>
  <property fmtid="{D5CDD505-2E9C-101B-9397-08002B2CF9AE}" pid="22" name="Distribution">
    <vt:lpwstr/>
  </property>
  <property fmtid="{D5CDD505-2E9C-101B-9397-08002B2CF9AE}" pid="23" name="bmsSitename2">
    <vt:lpwstr/>
  </property>
  <property fmtid="{D5CDD505-2E9C-101B-9397-08002B2CF9AE}" pid="24" name="bmsAddress">
    <vt:lpwstr/>
  </property>
  <property fmtid="{D5CDD505-2E9C-101B-9397-08002B2CF9AE}" pid="25" name="bmsPlace">
    <vt:lpwstr/>
  </property>
  <property fmtid="{D5CDD505-2E9C-101B-9397-08002B2CF9AE}" pid="26" name="bmsPhoneFax">
    <vt:lpwstr/>
  </property>
  <property fmtid="{D5CDD505-2E9C-101B-9397-08002B2CF9AE}" pid="27" name="Issue">
    <vt:i4>0</vt:i4>
  </property>
  <property fmtid="{D5CDD505-2E9C-101B-9397-08002B2CF9AE}" pid="28" name="Revision">
    <vt:i4>0</vt:i4>
  </property>
  <property fmtid="{D5CDD505-2E9C-101B-9397-08002B2CF9AE}" pid="29" name="Issue Date">
    <vt:filetime>2022-06-14T22:00:00Z</vt:filetime>
  </property>
  <property fmtid="{D5CDD505-2E9C-101B-9397-08002B2CF9AE}" pid="30" name="Organisational_x0020_entity">
    <vt:lpwstr/>
  </property>
  <property fmtid="{D5CDD505-2E9C-101B-9397-08002B2CF9AE}" pid="31" name="_dlc_DocIdItemGuid">
    <vt:lpwstr>8efe0189-68e5-46b3-80c8-078d88a4045d</vt:lpwstr>
  </property>
  <property fmtid="{D5CDD505-2E9C-101B-9397-08002B2CF9AE}" pid="32" name="Organisational entity">
    <vt:lpwstr/>
  </property>
  <property fmtid="{D5CDD505-2E9C-101B-9397-08002B2CF9AE}" pid="33" name="IconOverlay">
    <vt:lpwstr/>
  </property>
  <property fmtid="{D5CDD505-2E9C-101B-9397-08002B2CF9AE}" pid="34" name="Document ID Value">
    <vt:lpwstr>PKKMWAM5UKCP-1108600927-1287</vt:lpwstr>
  </property>
  <property fmtid="{D5CDD505-2E9C-101B-9397-08002B2CF9AE}" pid="35" name="MSIP_Label_3976fa30-1907-4356-8241-62ea5e1c0256_Enabled">
    <vt:lpwstr>true</vt:lpwstr>
  </property>
  <property fmtid="{D5CDD505-2E9C-101B-9397-08002B2CF9AE}" pid="36" name="MSIP_Label_3976fa30-1907-4356-8241-62ea5e1c0256_SetDate">
    <vt:lpwstr>2020-09-30T12:03:24Z</vt:lpwstr>
  </property>
  <property fmtid="{D5CDD505-2E9C-101B-9397-08002B2CF9AE}" pid="37" name="MSIP_Label_3976fa30-1907-4356-8241-62ea5e1c0256_Method">
    <vt:lpwstr>Standard</vt:lpwstr>
  </property>
  <property fmtid="{D5CDD505-2E9C-101B-9397-08002B2CF9AE}" pid="38" name="MSIP_Label_3976fa30-1907-4356-8241-62ea5e1c0256_Name">
    <vt:lpwstr>ESA UNCLASSIFIED – For ESA Official Use Only</vt:lpwstr>
  </property>
  <property fmtid="{D5CDD505-2E9C-101B-9397-08002B2CF9AE}" pid="39" name="MSIP_Label_3976fa30-1907-4356-8241-62ea5e1c0256_SiteId">
    <vt:lpwstr>9a5cacd0-2bef-4dd7-ac5c-7ebe1f54f495</vt:lpwstr>
  </property>
  <property fmtid="{D5CDD505-2E9C-101B-9397-08002B2CF9AE}" pid="40" name="MSIP_Label_3976fa30-1907-4356-8241-62ea5e1c0256_ActionId">
    <vt:lpwstr>12cffb5a-e4fd-4993-a937-3b8906224a24</vt:lpwstr>
  </property>
  <property fmtid="{D5CDD505-2E9C-101B-9397-08002B2CF9AE}" pid="41" name="MSIP_Label_3976fa30-1907-4356-8241-62ea5e1c0256_ContentBits">
    <vt:lpwstr>0</vt:lpwstr>
  </property>
  <property fmtid="{D5CDD505-2E9C-101B-9397-08002B2CF9AE}" pid="42" name="MediaServiceImageTags">
    <vt:lpwstr/>
  </property>
</Properties>
</file>